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8" r:id="rId4"/>
    <p:sldId id="260" r:id="rId5"/>
    <p:sldId id="257" r:id="rId6"/>
    <p:sldId id="258" r:id="rId7"/>
    <p:sldId id="262" r:id="rId8"/>
    <p:sldId id="263" r:id="rId9"/>
    <p:sldId id="269" r:id="rId10"/>
    <p:sldId id="261" r:id="rId11"/>
    <p:sldId id="264"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96"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52927-FE21-4C89-B0C9-CB7FAC5BE4B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BE4DFB8F-6637-4C6B-A34E-8B746142CA7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538013B-2D67-40B4-8712-EE8A2B0B8ADA}" type="datetime1">
              <a:rPr lang="en-US"/>
              <a:pPr lvl="0"/>
              <a:t>10/16/2018</a:t>
            </a:fld>
            <a:endParaRPr lang="en-US"/>
          </a:p>
        </p:txBody>
      </p:sp>
      <p:sp>
        <p:nvSpPr>
          <p:cNvPr id="4" name="Slide Image Placeholder 3">
            <a:extLst>
              <a:ext uri="{FF2B5EF4-FFF2-40B4-BE49-F238E27FC236}">
                <a16:creationId xmlns:a16="http://schemas.microsoft.com/office/drawing/2014/main" id="{ABEA7B45-C19A-44B0-8076-CC94C7D2B93E}"/>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6D6364F4-3C3F-47B6-A967-00BCD82148E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713DE3F-3688-4F83-AE08-0091EF0C3BA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8C4C9AC2-E603-486F-ABCC-10155D9CC20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62B8FF7D-9C21-4318-B608-9B90F95019CC}" type="slidenum">
              <a:t>‹#›</a:t>
            </a:fld>
            <a:endParaRPr lang="en-US"/>
          </a:p>
        </p:txBody>
      </p:sp>
    </p:spTree>
    <p:extLst>
      <p:ext uri="{BB962C8B-B14F-4D97-AF65-F5344CB8AC3E}">
        <p14:creationId xmlns:p14="http://schemas.microsoft.com/office/powerpoint/2010/main" val="227022472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D811-175B-4934-9544-E9EC5922E6B9}"/>
              </a:ext>
            </a:extLst>
          </p:cNvPr>
          <p:cNvSpPr txBox="1">
            <a:spLocks noGrp="1"/>
          </p:cNvSpPr>
          <p:nvPr>
            <p:ph type="ctrTitle"/>
          </p:nvPr>
        </p:nvSpPr>
        <p:spPr>
          <a:xfrm>
            <a:off x="1600200" y="2386739"/>
            <a:ext cx="8991596" cy="1645920"/>
          </a:xfrm>
          <a:ln w="38103" cap="sq">
            <a:solidFill>
              <a:srgbClr val="404040"/>
            </a:solidFill>
            <a:prstDash val="solid"/>
            <a:miter/>
          </a:ln>
        </p:spPr>
        <p:txBody>
          <a:bodyPr lIns="274320" rIns="274320"/>
          <a:lstStyle>
            <a:lvl1pPr>
              <a:defRPr sz="3800"/>
            </a:lvl1pPr>
          </a:lstStyle>
          <a:p>
            <a:pPr lvl="0"/>
            <a:r>
              <a:rPr lang="en-US"/>
              <a:t>Click to edit Master title style</a:t>
            </a:r>
          </a:p>
        </p:txBody>
      </p:sp>
      <p:sp>
        <p:nvSpPr>
          <p:cNvPr id="3" name="Subtitle 2">
            <a:extLst>
              <a:ext uri="{FF2B5EF4-FFF2-40B4-BE49-F238E27FC236}">
                <a16:creationId xmlns:a16="http://schemas.microsoft.com/office/drawing/2014/main" id="{34E7E039-E1BD-4B8B-B318-E71FF4F7E6CE}"/>
              </a:ext>
            </a:extLst>
          </p:cNvPr>
          <p:cNvSpPr txBox="1">
            <a:spLocks noGrp="1"/>
          </p:cNvSpPr>
          <p:nvPr>
            <p:ph type="subTitle" idx="1"/>
          </p:nvPr>
        </p:nvSpPr>
        <p:spPr>
          <a:xfrm>
            <a:off x="2695194" y="4352544"/>
            <a:ext cx="6801608" cy="1239889"/>
          </a:xfrm>
        </p:spPr>
        <p:txBody>
          <a:bodyPr anchorCtr="1"/>
          <a:lstStyle>
            <a:lvl1pPr marL="0" indent="0" algn="ctr">
              <a:buNone/>
              <a:defRPr sz="2000">
                <a:solidFill>
                  <a:srgbClr val="FFFFFF"/>
                </a:solidFill>
              </a:defRPr>
            </a:lvl1pPr>
          </a:lstStyle>
          <a:p>
            <a:pPr lvl="0"/>
            <a:r>
              <a:rPr lang="en-US"/>
              <a:t>Click to edit Master subtitle style</a:t>
            </a:r>
          </a:p>
        </p:txBody>
      </p:sp>
      <p:sp>
        <p:nvSpPr>
          <p:cNvPr id="4" name="Date Placeholder 6">
            <a:extLst>
              <a:ext uri="{FF2B5EF4-FFF2-40B4-BE49-F238E27FC236}">
                <a16:creationId xmlns:a16="http://schemas.microsoft.com/office/drawing/2014/main" id="{9F180147-4274-434B-8054-299C4B0FF64F}"/>
              </a:ext>
            </a:extLst>
          </p:cNvPr>
          <p:cNvSpPr txBox="1">
            <a:spLocks noGrp="1"/>
          </p:cNvSpPr>
          <p:nvPr>
            <p:ph type="dt" sz="half" idx="7"/>
          </p:nvPr>
        </p:nvSpPr>
        <p:spPr/>
        <p:txBody>
          <a:bodyPr/>
          <a:lstStyle>
            <a:lvl1pPr>
              <a:defRPr>
                <a:solidFill>
                  <a:srgbClr val="FFFFFF"/>
                </a:solidFill>
              </a:defRPr>
            </a:lvl1pPr>
          </a:lstStyle>
          <a:p>
            <a:pPr lvl="0"/>
            <a:r>
              <a:rPr lang="en-US" smtClean="0"/>
              <a:t>10/15/2018</a:t>
            </a:r>
            <a:endParaRPr lang="en-US"/>
          </a:p>
        </p:txBody>
      </p:sp>
      <p:sp>
        <p:nvSpPr>
          <p:cNvPr id="5" name="Footer Placeholder 7">
            <a:extLst>
              <a:ext uri="{FF2B5EF4-FFF2-40B4-BE49-F238E27FC236}">
                <a16:creationId xmlns:a16="http://schemas.microsoft.com/office/drawing/2014/main" id="{71223A38-7930-4458-A6D9-E3A6EF5748FF}"/>
              </a:ext>
            </a:extLst>
          </p:cNvPr>
          <p:cNvSpPr txBox="1">
            <a:spLocks noGrp="1"/>
          </p:cNvSpPr>
          <p:nvPr>
            <p:ph type="ftr" sz="quarter" idx="9"/>
          </p:nvPr>
        </p:nvSpPr>
        <p:spPr/>
        <p:txBody>
          <a:bodyPr/>
          <a:lstStyle>
            <a:lvl1pPr>
              <a:defRPr>
                <a:solidFill>
                  <a:srgbClr val="FFFFFF"/>
                </a:solidFill>
              </a:defRPr>
            </a:lvl1pPr>
          </a:lstStyle>
          <a:p>
            <a:pPr lvl="0"/>
            <a:endParaRPr lang="en-US"/>
          </a:p>
        </p:txBody>
      </p:sp>
      <p:sp>
        <p:nvSpPr>
          <p:cNvPr id="6" name="Slide Number Placeholder 8">
            <a:extLst>
              <a:ext uri="{FF2B5EF4-FFF2-40B4-BE49-F238E27FC236}">
                <a16:creationId xmlns:a16="http://schemas.microsoft.com/office/drawing/2014/main" id="{256E980C-4041-4FFD-966F-24527C19F4D1}"/>
              </a:ext>
            </a:extLst>
          </p:cNvPr>
          <p:cNvSpPr txBox="1">
            <a:spLocks noGrp="1"/>
          </p:cNvSpPr>
          <p:nvPr>
            <p:ph type="sldNum" sz="quarter" idx="8"/>
          </p:nvPr>
        </p:nvSpPr>
        <p:spPr/>
        <p:txBody>
          <a:bodyPr/>
          <a:lstStyle>
            <a:lvl1pPr>
              <a:defRPr/>
            </a:lvl1pPr>
          </a:lstStyle>
          <a:p>
            <a:pPr lvl="0"/>
            <a:fld id="{6FEDEEFC-DFC7-4002-B640-CBE0829A80E4}" type="slidenum">
              <a:t>‹#›</a:t>
            </a:fld>
            <a:endParaRPr lang="en-US"/>
          </a:p>
        </p:txBody>
      </p:sp>
    </p:spTree>
    <p:extLst>
      <p:ext uri="{BB962C8B-B14F-4D97-AF65-F5344CB8AC3E}">
        <p14:creationId xmlns:p14="http://schemas.microsoft.com/office/powerpoint/2010/main" val="183480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524E-015C-46DB-9790-B4B41F72479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BCFE941-D4EA-464F-AC87-1D4B64B882F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16400-ED5C-482C-9001-0F3F17C93902}"/>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5" name="Footer Placeholder 4">
            <a:extLst>
              <a:ext uri="{FF2B5EF4-FFF2-40B4-BE49-F238E27FC236}">
                <a16:creationId xmlns:a16="http://schemas.microsoft.com/office/drawing/2014/main" id="{0DE95A96-7CBD-497A-A4E7-2CF5C46AC4A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13F55E8-BA3B-447E-A146-545D485C734D}"/>
              </a:ext>
            </a:extLst>
          </p:cNvPr>
          <p:cNvSpPr txBox="1">
            <a:spLocks noGrp="1"/>
          </p:cNvSpPr>
          <p:nvPr>
            <p:ph type="sldNum" sz="quarter" idx="8"/>
          </p:nvPr>
        </p:nvSpPr>
        <p:spPr/>
        <p:txBody>
          <a:bodyPr/>
          <a:lstStyle>
            <a:lvl1pPr>
              <a:defRPr/>
            </a:lvl1pPr>
          </a:lstStyle>
          <a:p>
            <a:pPr lvl="0"/>
            <a:fld id="{63ADEC8C-4482-4B93-899B-418AD0AB30C5}" type="slidenum">
              <a:t>‹#›</a:t>
            </a:fld>
            <a:endParaRPr lang="en-US"/>
          </a:p>
        </p:txBody>
      </p:sp>
    </p:spTree>
    <p:extLst>
      <p:ext uri="{BB962C8B-B14F-4D97-AF65-F5344CB8AC3E}">
        <p14:creationId xmlns:p14="http://schemas.microsoft.com/office/powerpoint/2010/main" val="332798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64C15-6846-4542-B32C-57C324763132}"/>
              </a:ext>
            </a:extLst>
          </p:cNvPr>
          <p:cNvSpPr txBox="1">
            <a:spLocks noGrp="1"/>
          </p:cNvSpPr>
          <p:nvPr>
            <p:ph type="title" orient="vert"/>
          </p:nvPr>
        </p:nvSpPr>
        <p:spPr>
          <a:xfrm>
            <a:off x="8653113" y="937259"/>
            <a:ext cx="1298603" cy="4983480"/>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0801401-3F01-47B6-9C45-5352E9D38F8B}"/>
              </a:ext>
            </a:extLst>
          </p:cNvPr>
          <p:cNvSpPr txBox="1">
            <a:spLocks noGrp="1"/>
          </p:cNvSpPr>
          <p:nvPr>
            <p:ph type="body" orient="vert" idx="1"/>
          </p:nvPr>
        </p:nvSpPr>
        <p:spPr>
          <a:xfrm>
            <a:off x="2231136" y="937259"/>
            <a:ext cx="6198489" cy="4983480"/>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47451-C1DF-4FA8-B0F7-6E2323D25C31}"/>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5" name="Footer Placeholder 4">
            <a:extLst>
              <a:ext uri="{FF2B5EF4-FFF2-40B4-BE49-F238E27FC236}">
                <a16:creationId xmlns:a16="http://schemas.microsoft.com/office/drawing/2014/main" id="{20B0815F-9B4C-4111-ADB3-65B625DF4B4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77ADC1D-4053-4349-B7B4-0C24416CAA7A}"/>
              </a:ext>
            </a:extLst>
          </p:cNvPr>
          <p:cNvSpPr txBox="1">
            <a:spLocks noGrp="1"/>
          </p:cNvSpPr>
          <p:nvPr>
            <p:ph type="sldNum" sz="quarter" idx="8"/>
          </p:nvPr>
        </p:nvSpPr>
        <p:spPr/>
        <p:txBody>
          <a:bodyPr/>
          <a:lstStyle>
            <a:lvl1pPr>
              <a:defRPr/>
            </a:lvl1pPr>
          </a:lstStyle>
          <a:p>
            <a:pPr lvl="0"/>
            <a:fld id="{F3F47AFE-36B7-4749-B45F-F8B3A1CD1397}" type="slidenum">
              <a:t>‹#›</a:t>
            </a:fld>
            <a:endParaRPr lang="en-US"/>
          </a:p>
        </p:txBody>
      </p:sp>
    </p:spTree>
    <p:extLst>
      <p:ext uri="{BB962C8B-B14F-4D97-AF65-F5344CB8AC3E}">
        <p14:creationId xmlns:p14="http://schemas.microsoft.com/office/powerpoint/2010/main" val="3512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0B51-1897-416D-8B03-B664072ED9E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B8BF0F7-FFAD-4851-ACAF-30692E8093A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D110C7C7-F4B2-44DD-9C1C-757CDA6E4344}"/>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5" name="Footer Placeholder 7">
            <a:extLst>
              <a:ext uri="{FF2B5EF4-FFF2-40B4-BE49-F238E27FC236}">
                <a16:creationId xmlns:a16="http://schemas.microsoft.com/office/drawing/2014/main" id="{0605CDD1-F2AC-4302-8880-4D22B0CE7ECB}"/>
              </a:ext>
            </a:extLst>
          </p:cNvPr>
          <p:cNvSpPr txBox="1">
            <a:spLocks noGrp="1"/>
          </p:cNvSpPr>
          <p:nvPr>
            <p:ph type="ftr" sz="quarter" idx="9"/>
          </p:nvPr>
        </p:nvSpPr>
        <p:spPr/>
        <p:txBody>
          <a:bodyPr/>
          <a:lstStyle>
            <a:lvl1pPr>
              <a:defRPr/>
            </a:lvl1pPr>
          </a:lstStyle>
          <a:p>
            <a:pPr lvl="0"/>
            <a:endParaRPr lang="en-US"/>
          </a:p>
        </p:txBody>
      </p:sp>
      <p:sp>
        <p:nvSpPr>
          <p:cNvPr id="6" name="Slide Number Placeholder 8">
            <a:extLst>
              <a:ext uri="{FF2B5EF4-FFF2-40B4-BE49-F238E27FC236}">
                <a16:creationId xmlns:a16="http://schemas.microsoft.com/office/drawing/2014/main" id="{01CB9D1D-CCB9-4011-A1AF-BC6D094BF70B}"/>
              </a:ext>
            </a:extLst>
          </p:cNvPr>
          <p:cNvSpPr txBox="1">
            <a:spLocks noGrp="1"/>
          </p:cNvSpPr>
          <p:nvPr>
            <p:ph type="sldNum" sz="quarter" idx="8"/>
          </p:nvPr>
        </p:nvSpPr>
        <p:spPr/>
        <p:txBody>
          <a:bodyPr/>
          <a:lstStyle>
            <a:lvl1pPr>
              <a:defRPr/>
            </a:lvl1pPr>
          </a:lstStyle>
          <a:p>
            <a:pPr lvl="0"/>
            <a:fld id="{CD5B6C6C-3FE2-42E3-8EEF-E5704F6AC72D}" type="slidenum">
              <a:t>‹#›</a:t>
            </a:fld>
            <a:endParaRPr lang="en-US"/>
          </a:p>
        </p:txBody>
      </p:sp>
    </p:spTree>
    <p:extLst>
      <p:ext uri="{BB962C8B-B14F-4D97-AF65-F5344CB8AC3E}">
        <p14:creationId xmlns:p14="http://schemas.microsoft.com/office/powerpoint/2010/main" val="12774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BF09-9F47-4C2C-B9E2-F688108BA793}"/>
              </a:ext>
            </a:extLst>
          </p:cNvPr>
          <p:cNvSpPr txBox="1">
            <a:spLocks noGrp="1"/>
          </p:cNvSpPr>
          <p:nvPr>
            <p:ph type="title"/>
          </p:nvPr>
        </p:nvSpPr>
        <p:spPr>
          <a:xfrm>
            <a:off x="1600200" y="2386739"/>
            <a:ext cx="8991596" cy="1645920"/>
          </a:xfrm>
          <a:ln w="38103" cap="sq">
            <a:solidFill>
              <a:srgbClr val="404040"/>
            </a:solidFill>
            <a:prstDash val="solid"/>
            <a:miter/>
          </a:ln>
        </p:spPr>
        <p:txBody>
          <a:bodyPr lIns="274320" rIns="274320"/>
          <a:lstStyle>
            <a:lvl1pPr>
              <a:defRPr sz="3800"/>
            </a:lvl1pPr>
          </a:lstStyle>
          <a:p>
            <a:pPr lvl="0"/>
            <a:r>
              <a:rPr lang="en-US"/>
              <a:t>Click to edit Master title style</a:t>
            </a:r>
          </a:p>
        </p:txBody>
      </p:sp>
      <p:sp>
        <p:nvSpPr>
          <p:cNvPr id="3" name="Text Placeholder 2">
            <a:extLst>
              <a:ext uri="{FF2B5EF4-FFF2-40B4-BE49-F238E27FC236}">
                <a16:creationId xmlns:a16="http://schemas.microsoft.com/office/drawing/2014/main" id="{CDAC4321-7D10-4A2C-AC4F-159A4826D05A}"/>
              </a:ext>
            </a:extLst>
          </p:cNvPr>
          <p:cNvSpPr txBox="1">
            <a:spLocks noGrp="1"/>
          </p:cNvSpPr>
          <p:nvPr>
            <p:ph type="body" idx="1"/>
          </p:nvPr>
        </p:nvSpPr>
        <p:spPr>
          <a:xfrm>
            <a:off x="2695194" y="4352461"/>
            <a:ext cx="6801608" cy="1265081"/>
          </a:xfrm>
        </p:spPr>
        <p:txBody>
          <a:bodyPr anchorCtr="1"/>
          <a:lstStyle>
            <a:lvl1pPr marL="0" indent="0">
              <a:buNone/>
              <a:defRPr sz="2000">
                <a:solidFill>
                  <a:srgbClr val="FFFFFF"/>
                </a:solidFill>
              </a:defRPr>
            </a:lvl1pPr>
          </a:lstStyle>
          <a:p>
            <a:pPr lvl="0"/>
            <a:r>
              <a:rPr lang="en-US"/>
              <a:t>Edit Master text styles</a:t>
            </a:r>
          </a:p>
        </p:txBody>
      </p:sp>
      <p:sp>
        <p:nvSpPr>
          <p:cNvPr id="4" name="Date Placeholder 6">
            <a:extLst>
              <a:ext uri="{FF2B5EF4-FFF2-40B4-BE49-F238E27FC236}">
                <a16:creationId xmlns:a16="http://schemas.microsoft.com/office/drawing/2014/main" id="{F2249CA0-DACF-4B86-8C03-FC269131D940}"/>
              </a:ext>
            </a:extLst>
          </p:cNvPr>
          <p:cNvSpPr txBox="1">
            <a:spLocks noGrp="1"/>
          </p:cNvSpPr>
          <p:nvPr>
            <p:ph type="dt" sz="half" idx="7"/>
          </p:nvPr>
        </p:nvSpPr>
        <p:spPr/>
        <p:txBody>
          <a:bodyPr/>
          <a:lstStyle>
            <a:lvl1pPr>
              <a:defRPr>
                <a:solidFill>
                  <a:srgbClr val="FFFFFF"/>
                </a:solidFill>
              </a:defRPr>
            </a:lvl1pPr>
          </a:lstStyle>
          <a:p>
            <a:pPr lvl="0"/>
            <a:r>
              <a:rPr lang="en-US" smtClean="0"/>
              <a:t>10/15/2018</a:t>
            </a:r>
            <a:endParaRPr lang="en-US"/>
          </a:p>
        </p:txBody>
      </p:sp>
      <p:sp>
        <p:nvSpPr>
          <p:cNvPr id="5" name="Footer Placeholder 7">
            <a:extLst>
              <a:ext uri="{FF2B5EF4-FFF2-40B4-BE49-F238E27FC236}">
                <a16:creationId xmlns:a16="http://schemas.microsoft.com/office/drawing/2014/main" id="{47C4BE1F-DD73-4AC0-9AEE-3D70DF08728C}"/>
              </a:ext>
            </a:extLst>
          </p:cNvPr>
          <p:cNvSpPr txBox="1">
            <a:spLocks noGrp="1"/>
          </p:cNvSpPr>
          <p:nvPr>
            <p:ph type="ftr" sz="quarter" idx="9"/>
          </p:nvPr>
        </p:nvSpPr>
        <p:spPr/>
        <p:txBody>
          <a:bodyPr/>
          <a:lstStyle>
            <a:lvl1pPr>
              <a:defRPr>
                <a:solidFill>
                  <a:srgbClr val="FFFFFF"/>
                </a:solidFill>
              </a:defRPr>
            </a:lvl1pPr>
          </a:lstStyle>
          <a:p>
            <a:pPr lvl="0"/>
            <a:endParaRPr lang="en-US"/>
          </a:p>
        </p:txBody>
      </p:sp>
      <p:sp>
        <p:nvSpPr>
          <p:cNvPr id="6" name="Slide Number Placeholder 8">
            <a:extLst>
              <a:ext uri="{FF2B5EF4-FFF2-40B4-BE49-F238E27FC236}">
                <a16:creationId xmlns:a16="http://schemas.microsoft.com/office/drawing/2014/main" id="{96308322-A368-484D-8891-B06C87623658}"/>
              </a:ext>
            </a:extLst>
          </p:cNvPr>
          <p:cNvSpPr txBox="1">
            <a:spLocks noGrp="1"/>
          </p:cNvSpPr>
          <p:nvPr>
            <p:ph type="sldNum" sz="quarter" idx="8"/>
          </p:nvPr>
        </p:nvSpPr>
        <p:spPr/>
        <p:txBody>
          <a:bodyPr/>
          <a:lstStyle>
            <a:lvl1pPr>
              <a:defRPr/>
            </a:lvl1pPr>
          </a:lstStyle>
          <a:p>
            <a:pPr lvl="0"/>
            <a:fld id="{C15EE4AF-A0AB-417D-9721-D2D997AB83CF}" type="slidenum">
              <a:t>‹#›</a:t>
            </a:fld>
            <a:endParaRPr lang="en-US"/>
          </a:p>
        </p:txBody>
      </p:sp>
    </p:spTree>
    <p:extLst>
      <p:ext uri="{BB962C8B-B14F-4D97-AF65-F5344CB8AC3E}">
        <p14:creationId xmlns:p14="http://schemas.microsoft.com/office/powerpoint/2010/main" val="428702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84D5-E454-4021-85A1-89977046A8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FAC16E1-9EEB-42B6-B7DF-64BA80C9F5B4}"/>
              </a:ext>
            </a:extLst>
          </p:cNvPr>
          <p:cNvSpPr txBox="1">
            <a:spLocks noGrp="1"/>
          </p:cNvSpPr>
          <p:nvPr>
            <p:ph idx="1"/>
          </p:nvPr>
        </p:nvSpPr>
        <p:spPr>
          <a:xfrm>
            <a:off x="1581912" y="2638044"/>
            <a:ext cx="4271775" cy="31019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FB6C3-591A-41E6-9FCE-EABE6403F500}"/>
              </a:ext>
            </a:extLst>
          </p:cNvPr>
          <p:cNvSpPr txBox="1">
            <a:spLocks noGrp="1"/>
          </p:cNvSpPr>
          <p:nvPr>
            <p:ph idx="2"/>
          </p:nvPr>
        </p:nvSpPr>
        <p:spPr>
          <a:xfrm>
            <a:off x="6338319" y="2638044"/>
            <a:ext cx="4270248" cy="31019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68DDAE4D-3C70-49CD-B1F2-EBA2BF8723E0}"/>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6" name="Footer Placeholder 8">
            <a:extLst>
              <a:ext uri="{FF2B5EF4-FFF2-40B4-BE49-F238E27FC236}">
                <a16:creationId xmlns:a16="http://schemas.microsoft.com/office/drawing/2014/main" id="{D93BAC5D-3A47-45C5-BC52-03AE9C555667}"/>
              </a:ext>
            </a:extLst>
          </p:cNvPr>
          <p:cNvSpPr txBox="1">
            <a:spLocks noGrp="1"/>
          </p:cNvSpPr>
          <p:nvPr>
            <p:ph type="ftr" sz="quarter" idx="9"/>
          </p:nvPr>
        </p:nvSpPr>
        <p:spPr/>
        <p:txBody>
          <a:bodyPr/>
          <a:lstStyle>
            <a:lvl1pPr>
              <a:defRPr/>
            </a:lvl1pPr>
          </a:lstStyle>
          <a:p>
            <a:pPr lvl="0"/>
            <a:endParaRPr lang="en-US"/>
          </a:p>
        </p:txBody>
      </p:sp>
      <p:sp>
        <p:nvSpPr>
          <p:cNvPr id="7" name="Slide Number Placeholder 9">
            <a:extLst>
              <a:ext uri="{FF2B5EF4-FFF2-40B4-BE49-F238E27FC236}">
                <a16:creationId xmlns:a16="http://schemas.microsoft.com/office/drawing/2014/main" id="{66AF64F2-73EE-4576-8DB3-9C4BA18A4D55}"/>
              </a:ext>
            </a:extLst>
          </p:cNvPr>
          <p:cNvSpPr txBox="1">
            <a:spLocks noGrp="1"/>
          </p:cNvSpPr>
          <p:nvPr>
            <p:ph type="sldNum" sz="quarter" idx="8"/>
          </p:nvPr>
        </p:nvSpPr>
        <p:spPr/>
        <p:txBody>
          <a:bodyPr/>
          <a:lstStyle>
            <a:lvl1pPr>
              <a:defRPr/>
            </a:lvl1pPr>
          </a:lstStyle>
          <a:p>
            <a:pPr lvl="0"/>
            <a:fld id="{992641D1-0112-4E0B-B318-CCA1C329997F}" type="slidenum">
              <a:t>‹#›</a:t>
            </a:fld>
            <a:endParaRPr lang="en-US"/>
          </a:p>
        </p:txBody>
      </p:sp>
    </p:spTree>
    <p:extLst>
      <p:ext uri="{BB962C8B-B14F-4D97-AF65-F5344CB8AC3E}">
        <p14:creationId xmlns:p14="http://schemas.microsoft.com/office/powerpoint/2010/main" val="195210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E94854F-107F-4553-ABB1-4502AA348050}"/>
              </a:ext>
            </a:extLst>
          </p:cNvPr>
          <p:cNvSpPr txBox="1">
            <a:spLocks noGrp="1"/>
          </p:cNvSpPr>
          <p:nvPr>
            <p:ph type="body" idx="1"/>
          </p:nvPr>
        </p:nvSpPr>
        <p:spPr>
          <a:xfrm>
            <a:off x="1583439" y="2313432"/>
            <a:ext cx="4270248" cy="704088"/>
          </a:xfrm>
        </p:spPr>
        <p:txBody>
          <a:bodyPr anchor="b" anchorCtr="1"/>
          <a:lstStyle>
            <a:lvl1pPr marL="0" indent="0" algn="ctr">
              <a:buNone/>
              <a:defRPr sz="1900" cap="all" spc="100">
                <a:solidFill>
                  <a:srgbClr val="6B8891"/>
                </a:solidFill>
              </a:defRPr>
            </a:lvl1pPr>
          </a:lstStyle>
          <a:p>
            <a:pPr lvl="0"/>
            <a:r>
              <a:rPr lang="en-US"/>
              <a:t>Edit Master text styles</a:t>
            </a:r>
          </a:p>
        </p:txBody>
      </p:sp>
      <p:sp>
        <p:nvSpPr>
          <p:cNvPr id="3" name="Content Placeholder 3">
            <a:extLst>
              <a:ext uri="{FF2B5EF4-FFF2-40B4-BE49-F238E27FC236}">
                <a16:creationId xmlns:a16="http://schemas.microsoft.com/office/drawing/2014/main" id="{350052C9-78B4-4209-9572-77965042CD24}"/>
              </a:ext>
            </a:extLst>
          </p:cNvPr>
          <p:cNvSpPr txBox="1">
            <a:spLocks noGrp="1"/>
          </p:cNvSpPr>
          <p:nvPr>
            <p:ph idx="2"/>
          </p:nvPr>
        </p:nvSpPr>
        <p:spPr>
          <a:xfrm>
            <a:off x="1583439" y="3143250"/>
            <a:ext cx="4270248" cy="2596777"/>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F03CB850-B813-46C2-86F2-2B8713183D03}"/>
              </a:ext>
            </a:extLst>
          </p:cNvPr>
          <p:cNvSpPr txBox="1">
            <a:spLocks noGrp="1"/>
          </p:cNvSpPr>
          <p:nvPr>
            <p:ph idx="4"/>
          </p:nvPr>
        </p:nvSpPr>
        <p:spPr>
          <a:xfrm>
            <a:off x="6338319" y="3143250"/>
            <a:ext cx="4253487" cy="2596777"/>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261377-BF24-4A6F-BBEA-6AF21E9B8247}"/>
              </a:ext>
            </a:extLst>
          </p:cNvPr>
          <p:cNvSpPr txBox="1">
            <a:spLocks noGrp="1"/>
          </p:cNvSpPr>
          <p:nvPr>
            <p:ph type="body" idx="3"/>
          </p:nvPr>
        </p:nvSpPr>
        <p:spPr>
          <a:xfrm>
            <a:off x="6338319" y="2313432"/>
            <a:ext cx="4270248" cy="704088"/>
          </a:xfrm>
        </p:spPr>
        <p:txBody>
          <a:bodyPr anchor="b" anchorCtr="1"/>
          <a:lstStyle>
            <a:lvl1pPr marL="0" indent="0" algn="ctr">
              <a:buNone/>
              <a:defRPr sz="1900" cap="all" spc="100">
                <a:solidFill>
                  <a:srgbClr val="6B8891"/>
                </a:solidFill>
              </a:defRPr>
            </a:lvl1pPr>
          </a:lstStyle>
          <a:p>
            <a:pPr lvl="0"/>
            <a:r>
              <a:rPr lang="en-US"/>
              <a:t>Edit Master text styles</a:t>
            </a:r>
          </a:p>
        </p:txBody>
      </p:sp>
      <p:sp>
        <p:nvSpPr>
          <p:cNvPr id="6" name="Date Placeholder 6">
            <a:extLst>
              <a:ext uri="{FF2B5EF4-FFF2-40B4-BE49-F238E27FC236}">
                <a16:creationId xmlns:a16="http://schemas.microsoft.com/office/drawing/2014/main" id="{2E70F8CA-705B-4CFB-8510-355E90AED05B}"/>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7" name="Footer Placeholder 7">
            <a:extLst>
              <a:ext uri="{FF2B5EF4-FFF2-40B4-BE49-F238E27FC236}">
                <a16:creationId xmlns:a16="http://schemas.microsoft.com/office/drawing/2014/main" id="{4D8C1031-2FAC-426E-85DB-601D476B9545}"/>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B9E0DE77-2C22-4349-B0A3-2AE2C8423813}"/>
              </a:ext>
            </a:extLst>
          </p:cNvPr>
          <p:cNvSpPr txBox="1">
            <a:spLocks noGrp="1"/>
          </p:cNvSpPr>
          <p:nvPr>
            <p:ph type="sldNum" sz="quarter" idx="8"/>
          </p:nvPr>
        </p:nvSpPr>
        <p:spPr/>
        <p:txBody>
          <a:bodyPr/>
          <a:lstStyle>
            <a:lvl1pPr>
              <a:defRPr/>
            </a:lvl1pPr>
          </a:lstStyle>
          <a:p>
            <a:pPr lvl="0"/>
            <a:fld id="{BB513C64-9620-4EF1-AC00-A893155410DC}" type="slidenum">
              <a:t>‹#›</a:t>
            </a:fld>
            <a:endParaRPr lang="en-US"/>
          </a:p>
        </p:txBody>
      </p:sp>
      <p:sp>
        <p:nvSpPr>
          <p:cNvPr id="9" name="Title 9">
            <a:extLst>
              <a:ext uri="{FF2B5EF4-FFF2-40B4-BE49-F238E27FC236}">
                <a16:creationId xmlns:a16="http://schemas.microsoft.com/office/drawing/2014/main" id="{98CD3DB4-6ED4-4EA1-BF94-FD9761A8BED5}"/>
              </a:ext>
            </a:extLst>
          </p:cNvPr>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83208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8BA9-0A7C-472C-8C76-6E051A27160C}"/>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9F882467-61D6-4FFE-A86F-A23DF506F4A3}"/>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4" name="Footer Placeholder 3">
            <a:extLst>
              <a:ext uri="{FF2B5EF4-FFF2-40B4-BE49-F238E27FC236}">
                <a16:creationId xmlns:a16="http://schemas.microsoft.com/office/drawing/2014/main" id="{2A64D7CB-4AA6-46C7-AE71-7F34D3267794}"/>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744A35F7-54EF-42F4-849D-62E23528783C}"/>
              </a:ext>
            </a:extLst>
          </p:cNvPr>
          <p:cNvSpPr txBox="1">
            <a:spLocks noGrp="1"/>
          </p:cNvSpPr>
          <p:nvPr>
            <p:ph type="sldNum" sz="quarter" idx="8"/>
          </p:nvPr>
        </p:nvSpPr>
        <p:spPr/>
        <p:txBody>
          <a:bodyPr/>
          <a:lstStyle>
            <a:lvl1pPr>
              <a:defRPr/>
            </a:lvl1pPr>
          </a:lstStyle>
          <a:p>
            <a:pPr lvl="0"/>
            <a:fld id="{CF792849-5765-45F3-9AB9-DE8E07EAF1C5}" type="slidenum">
              <a:t>‹#›</a:t>
            </a:fld>
            <a:endParaRPr lang="en-US"/>
          </a:p>
        </p:txBody>
      </p:sp>
    </p:spTree>
    <p:extLst>
      <p:ext uri="{BB962C8B-B14F-4D97-AF65-F5344CB8AC3E}">
        <p14:creationId xmlns:p14="http://schemas.microsoft.com/office/powerpoint/2010/main" val="30242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E66EE-FFD5-4312-850C-32EA0D759014}"/>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3" name="Footer Placeholder 2">
            <a:extLst>
              <a:ext uri="{FF2B5EF4-FFF2-40B4-BE49-F238E27FC236}">
                <a16:creationId xmlns:a16="http://schemas.microsoft.com/office/drawing/2014/main" id="{819906B0-3777-4B7C-8D10-09FD2C932C51}"/>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35D62708-39F9-4881-9ACD-E5B22791754D}"/>
              </a:ext>
            </a:extLst>
          </p:cNvPr>
          <p:cNvSpPr txBox="1">
            <a:spLocks noGrp="1"/>
          </p:cNvSpPr>
          <p:nvPr>
            <p:ph type="sldNum" sz="quarter" idx="8"/>
          </p:nvPr>
        </p:nvSpPr>
        <p:spPr/>
        <p:txBody>
          <a:bodyPr/>
          <a:lstStyle>
            <a:lvl1pPr>
              <a:defRPr/>
            </a:lvl1pPr>
          </a:lstStyle>
          <a:p>
            <a:pPr lvl="0"/>
            <a:fld id="{DE26DF79-B6D6-4CBF-9048-7C1F5DEDCC56}" type="slidenum">
              <a:t>‹#›</a:t>
            </a:fld>
            <a:endParaRPr lang="en-US"/>
          </a:p>
        </p:txBody>
      </p:sp>
    </p:spTree>
    <p:extLst>
      <p:ext uri="{BB962C8B-B14F-4D97-AF65-F5344CB8AC3E}">
        <p14:creationId xmlns:p14="http://schemas.microsoft.com/office/powerpoint/2010/main" val="32572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C35CC26C-BF20-4A72-B23C-67E6ADBC724A}"/>
              </a:ext>
            </a:extLst>
          </p:cNvPr>
          <p:cNvSpPr/>
          <p:nvPr/>
        </p:nvSpPr>
        <p:spPr>
          <a:xfrm>
            <a:off x="0" y="0"/>
            <a:ext cx="6096003" cy="6858000"/>
          </a:xfrm>
          <a:prstGeom prst="rect">
            <a:avLst/>
          </a:prstGeom>
          <a:solidFill>
            <a:srgbClr val="9BAFB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B2153E02-DE59-4ED7-BAB9-A5132861611B}"/>
              </a:ext>
            </a:extLst>
          </p:cNvPr>
          <p:cNvSpPr txBox="1">
            <a:spLocks noGrp="1"/>
          </p:cNvSpPr>
          <p:nvPr>
            <p:ph type="title"/>
          </p:nvPr>
        </p:nvSpPr>
        <p:spPr>
          <a:xfrm>
            <a:off x="804672" y="2243827"/>
            <a:ext cx="4486659" cy="1141500"/>
          </a:xfrm>
        </p:spPr>
        <p:txBody>
          <a:bodyPr/>
          <a:lstStyle>
            <a:lvl1pPr>
              <a:defRPr sz="2200"/>
            </a:lvl1pPr>
          </a:lstStyle>
          <a:p>
            <a:pPr lvl="0"/>
            <a:r>
              <a:rPr lang="en-US"/>
              <a:t>Click to edit Master title style</a:t>
            </a:r>
          </a:p>
        </p:txBody>
      </p:sp>
      <p:sp>
        <p:nvSpPr>
          <p:cNvPr id="4" name="Content Placeholder 2">
            <a:extLst>
              <a:ext uri="{FF2B5EF4-FFF2-40B4-BE49-F238E27FC236}">
                <a16:creationId xmlns:a16="http://schemas.microsoft.com/office/drawing/2014/main" id="{EB1C3600-DCF8-4961-BF2F-4A6B686532CF}"/>
              </a:ext>
            </a:extLst>
          </p:cNvPr>
          <p:cNvSpPr txBox="1">
            <a:spLocks noGrp="1"/>
          </p:cNvSpPr>
          <p:nvPr>
            <p:ph idx="1"/>
          </p:nvPr>
        </p:nvSpPr>
        <p:spPr>
          <a:xfrm>
            <a:off x="6736083" y="804672"/>
            <a:ext cx="4815843" cy="5248656"/>
          </a:xfrm>
        </p:spPr>
        <p:txBody>
          <a:bodyPr/>
          <a:lstStyle>
            <a:lvl1pPr>
              <a:defRPr sz="1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172D4B-8316-438E-9D53-FABEAEA12E11}"/>
              </a:ext>
            </a:extLst>
          </p:cNvPr>
          <p:cNvSpPr txBox="1">
            <a:spLocks noGrp="1"/>
          </p:cNvSpPr>
          <p:nvPr>
            <p:ph type="body" idx="2"/>
          </p:nvPr>
        </p:nvSpPr>
        <p:spPr>
          <a:xfrm>
            <a:off x="1115568" y="3549920"/>
            <a:ext cx="3794759" cy="2194038"/>
          </a:xfrm>
        </p:spPr>
        <p:txBody>
          <a:bodyPr anchorCtr="1"/>
          <a:lstStyle>
            <a:lvl1pPr marL="0" indent="0" algn="ctr">
              <a:buNone/>
              <a:defRPr sz="1500">
                <a:solidFill>
                  <a:srgbClr val="FFFFFF"/>
                </a:solidFill>
              </a:defRPr>
            </a:lvl1pPr>
          </a:lstStyle>
          <a:p>
            <a:pPr lvl="0"/>
            <a:r>
              <a:rPr lang="en-US"/>
              <a:t>Edit Master text styles</a:t>
            </a:r>
          </a:p>
        </p:txBody>
      </p:sp>
      <p:sp>
        <p:nvSpPr>
          <p:cNvPr id="6" name="Date Placeholder 8">
            <a:extLst>
              <a:ext uri="{FF2B5EF4-FFF2-40B4-BE49-F238E27FC236}">
                <a16:creationId xmlns:a16="http://schemas.microsoft.com/office/drawing/2014/main" id="{2E4B8CB7-618F-412F-B2F4-E63965BA4F68}"/>
              </a:ext>
            </a:extLst>
          </p:cNvPr>
          <p:cNvSpPr txBox="1">
            <a:spLocks noGrp="1"/>
          </p:cNvSpPr>
          <p:nvPr>
            <p:ph type="dt" sz="half" idx="7"/>
          </p:nvPr>
        </p:nvSpPr>
        <p:spPr/>
        <p:txBody>
          <a:bodyPr/>
          <a:lstStyle>
            <a:lvl1pPr>
              <a:defRPr/>
            </a:lvl1pPr>
          </a:lstStyle>
          <a:p>
            <a:pPr lvl="0"/>
            <a:r>
              <a:rPr lang="en-US" smtClean="0"/>
              <a:t>10/15/2018</a:t>
            </a:r>
            <a:endParaRPr lang="en-US"/>
          </a:p>
        </p:txBody>
      </p:sp>
      <p:sp>
        <p:nvSpPr>
          <p:cNvPr id="7" name="Footer Placeholder 9">
            <a:extLst>
              <a:ext uri="{FF2B5EF4-FFF2-40B4-BE49-F238E27FC236}">
                <a16:creationId xmlns:a16="http://schemas.microsoft.com/office/drawing/2014/main" id="{90A41F6E-1588-410B-A90F-848C7A978B1E}"/>
              </a:ext>
            </a:extLst>
          </p:cNvPr>
          <p:cNvSpPr txBox="1">
            <a:spLocks noGrp="1"/>
          </p:cNvSpPr>
          <p:nvPr>
            <p:ph type="ftr" sz="quarter" idx="9"/>
          </p:nvPr>
        </p:nvSpPr>
        <p:spPr>
          <a:xfrm>
            <a:off x="804672" y="6236207"/>
            <a:ext cx="5124800" cy="320040"/>
          </a:xfrm>
        </p:spPr>
        <p:txBody>
          <a:bodyPr/>
          <a:lstStyle>
            <a:lvl1pPr>
              <a:defRPr>
                <a:solidFill>
                  <a:srgbClr val="FFFFFF"/>
                </a:solidFill>
              </a:defRPr>
            </a:lvl1pPr>
          </a:lstStyle>
          <a:p>
            <a:pPr lvl="0"/>
            <a:endParaRPr lang="en-US"/>
          </a:p>
        </p:txBody>
      </p:sp>
      <p:sp>
        <p:nvSpPr>
          <p:cNvPr id="8" name="Slide Number Placeholder 10">
            <a:extLst>
              <a:ext uri="{FF2B5EF4-FFF2-40B4-BE49-F238E27FC236}">
                <a16:creationId xmlns:a16="http://schemas.microsoft.com/office/drawing/2014/main" id="{B59822D9-0A69-4F0F-9FDF-49106C533F12}"/>
              </a:ext>
            </a:extLst>
          </p:cNvPr>
          <p:cNvSpPr txBox="1">
            <a:spLocks noGrp="1"/>
          </p:cNvSpPr>
          <p:nvPr>
            <p:ph type="sldNum" sz="quarter" idx="8"/>
          </p:nvPr>
        </p:nvSpPr>
        <p:spPr/>
        <p:txBody>
          <a:bodyPr/>
          <a:lstStyle>
            <a:lvl1pPr>
              <a:defRPr/>
            </a:lvl1pPr>
          </a:lstStyle>
          <a:p>
            <a:pPr lvl="0"/>
            <a:fld id="{6830D7F0-0B0E-4BB0-B920-BD84117CB27D}" type="slidenum">
              <a:t>‹#›</a:t>
            </a:fld>
            <a:endParaRPr lang="en-US"/>
          </a:p>
        </p:txBody>
      </p:sp>
    </p:spTree>
    <p:extLst>
      <p:ext uri="{BB962C8B-B14F-4D97-AF65-F5344CB8AC3E}">
        <p14:creationId xmlns:p14="http://schemas.microsoft.com/office/powerpoint/2010/main" val="3508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CD8ECA3-4785-424D-BFB9-09A78374136E}"/>
              </a:ext>
            </a:extLst>
          </p:cNvPr>
          <p:cNvSpPr/>
          <p:nvPr/>
        </p:nvSpPr>
        <p:spPr>
          <a:xfrm>
            <a:off x="0" y="0"/>
            <a:ext cx="6096003" cy="6858000"/>
          </a:xfrm>
          <a:prstGeom prst="rect">
            <a:avLst/>
          </a:prstGeom>
          <a:solidFill>
            <a:srgbClr val="9BAFB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A19BF3B8-B670-4EDB-94A7-B2CDB1416DEE}"/>
              </a:ext>
            </a:extLst>
          </p:cNvPr>
          <p:cNvSpPr txBox="1">
            <a:spLocks noGrp="1"/>
          </p:cNvSpPr>
          <p:nvPr>
            <p:ph type="title"/>
          </p:nvPr>
        </p:nvSpPr>
        <p:spPr>
          <a:xfrm>
            <a:off x="808521" y="2243827"/>
            <a:ext cx="4494998" cy="1134642"/>
          </a:xfrm>
        </p:spPr>
        <p:txBody>
          <a:bodyPr>
            <a:noAutofit/>
          </a:bodyPr>
          <a:lstStyle>
            <a:lvl1pPr>
              <a:defRPr sz="2200"/>
            </a:lvl1pPr>
          </a:lstStyle>
          <a:p>
            <a:pPr lvl="0"/>
            <a:r>
              <a:rPr lang="en-US"/>
              <a:t>Click to edit Master title style</a:t>
            </a:r>
          </a:p>
        </p:txBody>
      </p:sp>
      <p:sp>
        <p:nvSpPr>
          <p:cNvPr id="4" name="Picture Placeholder 2">
            <a:extLst>
              <a:ext uri="{FF2B5EF4-FFF2-40B4-BE49-F238E27FC236}">
                <a16:creationId xmlns:a16="http://schemas.microsoft.com/office/drawing/2014/main" id="{7ED69789-0A75-4C5C-BE5E-7FB6FECD549B}"/>
              </a:ext>
            </a:extLst>
          </p:cNvPr>
          <p:cNvSpPr txBox="1">
            <a:spLocks noGrp="1"/>
          </p:cNvSpPr>
          <p:nvPr>
            <p:ph type="pic" idx="1"/>
          </p:nvPr>
        </p:nvSpPr>
        <p:spPr>
          <a:xfrm>
            <a:off x="6096003" y="0"/>
            <a:ext cx="6102092" cy="6858000"/>
          </a:xfrm>
          <a:solidFill>
            <a:srgbClr val="BFBFBF"/>
          </a:solidFill>
        </p:spPr>
        <p:txBody>
          <a:bodyPr/>
          <a:lstStyle>
            <a:lvl1pPr marL="0" indent="0">
              <a:buNone/>
              <a:defRPr sz="3200">
                <a:solidFill>
                  <a:srgbClr val="FFFFFF"/>
                </a:solidFill>
              </a:defRPr>
            </a:lvl1pPr>
          </a:lstStyle>
          <a:p>
            <a:pPr lvl="0"/>
            <a:r>
              <a:rPr lang="en-US"/>
              <a:t>Click icon to add picture</a:t>
            </a:r>
          </a:p>
        </p:txBody>
      </p:sp>
      <p:sp>
        <p:nvSpPr>
          <p:cNvPr id="5" name="Text Placeholder 3">
            <a:extLst>
              <a:ext uri="{FF2B5EF4-FFF2-40B4-BE49-F238E27FC236}">
                <a16:creationId xmlns:a16="http://schemas.microsoft.com/office/drawing/2014/main" id="{195176E3-8FF6-4FFB-B8A7-29DD79F30884}"/>
              </a:ext>
            </a:extLst>
          </p:cNvPr>
          <p:cNvSpPr txBox="1">
            <a:spLocks noGrp="1"/>
          </p:cNvSpPr>
          <p:nvPr>
            <p:ph type="body" idx="2"/>
          </p:nvPr>
        </p:nvSpPr>
        <p:spPr>
          <a:xfrm>
            <a:off x="1115568" y="3549920"/>
            <a:ext cx="3794759" cy="2194038"/>
          </a:xfrm>
        </p:spPr>
        <p:txBody>
          <a:bodyPr anchorCtr="1"/>
          <a:lstStyle>
            <a:lvl1pPr marL="0" indent="0" algn="ctr">
              <a:buNone/>
              <a:defRPr sz="1500">
                <a:solidFill>
                  <a:srgbClr val="FFFFFF"/>
                </a:solidFill>
              </a:defRPr>
            </a:lvl1pPr>
          </a:lstStyle>
          <a:p>
            <a:pPr lvl="0"/>
            <a:r>
              <a:rPr lang="en-US"/>
              <a:t>Edit Master text styles</a:t>
            </a:r>
          </a:p>
        </p:txBody>
      </p:sp>
      <p:sp>
        <p:nvSpPr>
          <p:cNvPr id="6" name="Date Placeholder 7">
            <a:extLst>
              <a:ext uri="{FF2B5EF4-FFF2-40B4-BE49-F238E27FC236}">
                <a16:creationId xmlns:a16="http://schemas.microsoft.com/office/drawing/2014/main" id="{D5578CA0-D7B2-4B5D-AE1E-B96FED0CCD8C}"/>
              </a:ext>
            </a:extLst>
          </p:cNvPr>
          <p:cNvSpPr txBox="1">
            <a:spLocks noGrp="1"/>
          </p:cNvSpPr>
          <p:nvPr>
            <p:ph type="dt" sz="half" idx="7"/>
          </p:nvPr>
        </p:nvSpPr>
        <p:spPr/>
        <p:txBody>
          <a:bodyPr/>
          <a:lstStyle>
            <a:lvl1pPr>
              <a:defRPr>
                <a:solidFill>
                  <a:srgbClr val="FFFFFF"/>
                </a:solidFill>
                <a:effectLst>
                  <a:outerShdw dist="38096" dir="2700000">
                    <a:srgbClr val="000000"/>
                  </a:outerShdw>
                </a:effectLst>
              </a:defRPr>
            </a:lvl1pPr>
          </a:lstStyle>
          <a:p>
            <a:pPr lvl="0"/>
            <a:r>
              <a:rPr lang="en-US" smtClean="0"/>
              <a:t>10/15/2018</a:t>
            </a:r>
            <a:endParaRPr lang="en-US"/>
          </a:p>
        </p:txBody>
      </p:sp>
      <p:sp>
        <p:nvSpPr>
          <p:cNvPr id="7" name="Footer Placeholder 8">
            <a:extLst>
              <a:ext uri="{FF2B5EF4-FFF2-40B4-BE49-F238E27FC236}">
                <a16:creationId xmlns:a16="http://schemas.microsoft.com/office/drawing/2014/main" id="{F88FCDC6-F531-41EE-AA46-CF6E2715A487}"/>
              </a:ext>
            </a:extLst>
          </p:cNvPr>
          <p:cNvSpPr txBox="1">
            <a:spLocks noGrp="1"/>
          </p:cNvSpPr>
          <p:nvPr>
            <p:ph type="ftr" sz="quarter" idx="9"/>
          </p:nvPr>
        </p:nvSpPr>
        <p:spPr>
          <a:xfrm>
            <a:off x="804672" y="6236207"/>
            <a:ext cx="5124800" cy="320040"/>
          </a:xfrm>
        </p:spPr>
        <p:txBody>
          <a:bodyPr/>
          <a:lstStyle>
            <a:lvl1pPr>
              <a:defRPr>
                <a:solidFill>
                  <a:srgbClr val="FFFFFF"/>
                </a:solidFill>
              </a:defRPr>
            </a:lvl1pPr>
          </a:lstStyle>
          <a:p>
            <a:pPr lvl="0"/>
            <a:endParaRPr lang="en-US"/>
          </a:p>
        </p:txBody>
      </p:sp>
      <p:sp>
        <p:nvSpPr>
          <p:cNvPr id="8" name="Slide Number Placeholder 9">
            <a:extLst>
              <a:ext uri="{FF2B5EF4-FFF2-40B4-BE49-F238E27FC236}">
                <a16:creationId xmlns:a16="http://schemas.microsoft.com/office/drawing/2014/main" id="{14CA020F-3370-45A8-BB52-3F5C4C87EC4A}"/>
              </a:ext>
            </a:extLst>
          </p:cNvPr>
          <p:cNvSpPr txBox="1">
            <a:spLocks noGrp="1"/>
          </p:cNvSpPr>
          <p:nvPr>
            <p:ph type="sldNum" sz="quarter" idx="8"/>
          </p:nvPr>
        </p:nvSpPr>
        <p:spPr/>
        <p:txBody>
          <a:bodyPr/>
          <a:lstStyle>
            <a:lvl1pPr>
              <a:defRPr/>
            </a:lvl1pPr>
          </a:lstStyle>
          <a:p>
            <a:pPr lvl="0"/>
            <a:fld id="{656EBE08-7D4F-427C-91D3-271AF8618461}" type="slidenum">
              <a:t>‹#›</a:t>
            </a:fld>
            <a:endParaRPr lang="en-US"/>
          </a:p>
        </p:txBody>
      </p:sp>
    </p:spTree>
    <p:extLst>
      <p:ext uri="{BB962C8B-B14F-4D97-AF65-F5344CB8AC3E}">
        <p14:creationId xmlns:p14="http://schemas.microsoft.com/office/powerpoint/2010/main" val="148135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CA72F-9277-4FD6-86C6-77871B64225D}"/>
              </a:ext>
            </a:extLst>
          </p:cNvPr>
          <p:cNvSpPr txBox="1">
            <a:spLocks noGrp="1"/>
          </p:cNvSpPr>
          <p:nvPr>
            <p:ph type="title"/>
          </p:nvPr>
        </p:nvSpPr>
        <p:spPr>
          <a:xfrm>
            <a:off x="2231136" y="964692"/>
            <a:ext cx="7729724" cy="1188720"/>
          </a:xfrm>
          <a:prstGeom prst="rect">
            <a:avLst/>
          </a:prstGeom>
          <a:solidFill>
            <a:srgbClr val="FFFFFF"/>
          </a:solidFill>
          <a:ln w="31747" cap="sq">
            <a:solidFill>
              <a:srgbClr val="404040"/>
            </a:solidFill>
            <a:prstDash val="solid"/>
            <a:miter/>
          </a:ln>
        </p:spPr>
        <p:txBody>
          <a:bodyPr vert="horz" wrap="square" lIns="182880" tIns="182880" rIns="182880" bIns="18288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1DA10CB9-5E1F-47DC-A96E-C96FFC0B6E96}"/>
              </a:ext>
            </a:extLst>
          </p:cNvPr>
          <p:cNvSpPr txBox="1">
            <a:spLocks noGrp="1"/>
          </p:cNvSpPr>
          <p:nvPr>
            <p:ph type="body" idx="1"/>
          </p:nvPr>
        </p:nvSpPr>
        <p:spPr>
          <a:xfrm>
            <a:off x="2231136" y="2638044"/>
            <a:ext cx="7729724" cy="3101983"/>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4C4C5-E797-4E7A-AAB1-3287CEABE092}"/>
              </a:ext>
            </a:extLst>
          </p:cNvPr>
          <p:cNvSpPr txBox="1">
            <a:spLocks noGrp="1"/>
          </p:cNvSpPr>
          <p:nvPr>
            <p:ph type="dt" sz="half" idx="2"/>
          </p:nvPr>
        </p:nvSpPr>
        <p:spPr>
          <a:xfrm>
            <a:off x="7821430" y="6238814"/>
            <a:ext cx="2753743" cy="323971"/>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Gill Sans MT"/>
              </a:defRPr>
            </a:lvl1pPr>
          </a:lstStyle>
          <a:p>
            <a:pPr lvl="0"/>
            <a:r>
              <a:rPr lang="en-US" smtClean="0"/>
              <a:t>10/15/2018</a:t>
            </a:r>
            <a:endParaRPr lang="en-US"/>
          </a:p>
        </p:txBody>
      </p:sp>
      <p:sp>
        <p:nvSpPr>
          <p:cNvPr id="5" name="Footer Placeholder 4">
            <a:extLst>
              <a:ext uri="{FF2B5EF4-FFF2-40B4-BE49-F238E27FC236}">
                <a16:creationId xmlns:a16="http://schemas.microsoft.com/office/drawing/2014/main" id="{C6152146-890C-4606-8F3E-32C0A8EE4BC1}"/>
              </a:ext>
            </a:extLst>
          </p:cNvPr>
          <p:cNvSpPr txBox="1">
            <a:spLocks noGrp="1"/>
          </p:cNvSpPr>
          <p:nvPr>
            <p:ph type="ftr" sz="quarter" idx="3"/>
          </p:nvPr>
        </p:nvSpPr>
        <p:spPr>
          <a:xfrm>
            <a:off x="1600200" y="6236207"/>
            <a:ext cx="5901190" cy="32004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50" b="0" i="0" u="none" strike="noStrike" kern="1200" cap="none" spc="0" baseline="0">
                <a:solidFill>
                  <a:srgbClr val="000000"/>
                </a:solidFill>
                <a:uFillTx/>
                <a:latin typeface="Gill Sans MT"/>
              </a:defRPr>
            </a:lvl1pPr>
          </a:lstStyle>
          <a:p>
            <a:pPr lvl="0"/>
            <a:endParaRPr lang="en-US"/>
          </a:p>
        </p:txBody>
      </p:sp>
      <p:sp>
        <p:nvSpPr>
          <p:cNvPr id="6" name="Slide Number Placeholder 5">
            <a:extLst>
              <a:ext uri="{FF2B5EF4-FFF2-40B4-BE49-F238E27FC236}">
                <a16:creationId xmlns:a16="http://schemas.microsoft.com/office/drawing/2014/main" id="{BC314493-A295-489C-8B07-A6FA024CAE99}"/>
              </a:ext>
            </a:extLst>
          </p:cNvPr>
          <p:cNvSpPr txBox="1">
            <a:spLocks noGrp="1"/>
          </p:cNvSpPr>
          <p:nvPr>
            <p:ph type="sldNum" sz="quarter" idx="4"/>
          </p:nvPr>
        </p:nvSpPr>
        <p:spPr>
          <a:xfrm>
            <a:off x="10758921" y="6217920"/>
            <a:ext cx="365760" cy="365760"/>
          </a:xfrm>
          <a:prstGeom prst="rect">
            <a:avLst/>
          </a:prstGeom>
          <a:solidFill>
            <a:srgbClr val="1D1D1D">
              <a:alpha val="70000"/>
            </a:srgbClr>
          </a:solidFill>
          <a:ln>
            <a:noFill/>
          </a:ln>
        </p:spPr>
        <p:txBody>
          <a:bodyPr vert="horz" wrap="square" lIns="18288" tIns="45720" rIns="18288"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Gill Sans MT"/>
              </a:defRPr>
            </a:lvl1pPr>
          </a:lstStyle>
          <a:p>
            <a:pPr lvl="0"/>
            <a:fld id="{672A9997-463B-4FE9-91F4-6E5F7F40D66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marR="0" lvl="0" indent="0" algn="ctr" defTabSz="914400" rtl="0" fontAlgn="auto" hangingPunct="1">
        <a:lnSpc>
          <a:spcPct val="90000"/>
        </a:lnSpc>
        <a:spcBef>
          <a:spcPts val="0"/>
        </a:spcBef>
        <a:spcAft>
          <a:spcPts val="0"/>
        </a:spcAft>
        <a:buNone/>
        <a:tabLst/>
        <a:defRPr lang="en-US" sz="2800" b="0" i="0" u="none" strike="noStrike" kern="1200" cap="all" spc="200" baseline="0">
          <a:solidFill>
            <a:srgbClr val="262626"/>
          </a:solidFill>
          <a:uFillTx/>
          <a:latin typeface="Gill Sans MT"/>
        </a:defRPr>
      </a:lvl1pPr>
    </p:titleStyle>
    <p:bodyStyle>
      <a:lvl1pPr marL="228600" marR="0" lvl="0" indent="-228600" algn="l" defTabSz="914400" rtl="0" fontAlgn="auto" hangingPunct="1">
        <a:lnSpc>
          <a:spcPct val="100000"/>
        </a:lnSpc>
        <a:spcBef>
          <a:spcPts val="1000"/>
        </a:spcBef>
        <a:spcAft>
          <a:spcPts val="0"/>
        </a:spcAft>
        <a:buClr>
          <a:srgbClr val="9BAFB5"/>
        </a:buClr>
        <a:buSzPct val="100000"/>
        <a:buFont typeface="Arial" pitchFamily="34"/>
        <a:buChar char="•"/>
        <a:tabLst/>
        <a:defRPr lang="en-US" sz="1800" b="0" i="0" u="none" strike="noStrike" kern="1200" cap="none" spc="0" baseline="0">
          <a:solidFill>
            <a:srgbClr val="262626"/>
          </a:solidFill>
          <a:uFillTx/>
          <a:latin typeface="Gill Sans MT"/>
        </a:defRPr>
      </a:lvl1pPr>
      <a:lvl2pPr marL="457200" marR="0" lvl="1" indent="-228600" algn="l" defTabSz="914400" rtl="0" fontAlgn="auto" hangingPunct="1">
        <a:lnSpc>
          <a:spcPct val="100000"/>
        </a:lnSpc>
        <a:spcBef>
          <a:spcPts val="1000"/>
        </a:spcBef>
        <a:spcAft>
          <a:spcPts val="0"/>
        </a:spcAft>
        <a:buClr>
          <a:srgbClr val="9BAFB5"/>
        </a:buClr>
        <a:buSzPct val="100000"/>
        <a:buFont typeface="Arial" pitchFamily="34"/>
        <a:buChar char="•"/>
        <a:tabLst/>
        <a:defRPr lang="en-US" sz="1600" b="0" i="0" u="none" strike="noStrike" kern="1200" cap="none" spc="0" baseline="0">
          <a:solidFill>
            <a:srgbClr val="262626"/>
          </a:solidFill>
          <a:uFillTx/>
          <a:latin typeface="Gill Sans MT"/>
        </a:defRPr>
      </a:lvl2pPr>
      <a:lvl3pPr marL="685800" marR="0" lvl="2" indent="-228600" algn="l" defTabSz="914400" rtl="0" fontAlgn="auto" hangingPunct="1">
        <a:lnSpc>
          <a:spcPct val="100000"/>
        </a:lnSpc>
        <a:spcBef>
          <a:spcPts val="1000"/>
        </a:spcBef>
        <a:spcAft>
          <a:spcPts val="0"/>
        </a:spcAft>
        <a:buClr>
          <a:srgbClr val="9BAFB5"/>
        </a:buClr>
        <a:buSzPct val="100000"/>
        <a:buFont typeface="Arial" pitchFamily="34"/>
        <a:buChar char="•"/>
        <a:tabLst/>
        <a:defRPr lang="en-US" sz="1600" b="0" i="0" u="none" strike="noStrike" kern="1200" cap="none" spc="0" baseline="0">
          <a:solidFill>
            <a:srgbClr val="262626"/>
          </a:solidFill>
          <a:uFillTx/>
          <a:latin typeface="Gill Sans MT"/>
        </a:defRPr>
      </a:lvl3pPr>
      <a:lvl4pPr marL="914400" marR="0" lvl="3" indent="-228600" algn="l" defTabSz="914400" rtl="0" fontAlgn="auto" hangingPunct="1">
        <a:lnSpc>
          <a:spcPct val="100000"/>
        </a:lnSpc>
        <a:spcBef>
          <a:spcPts val="1000"/>
        </a:spcBef>
        <a:spcAft>
          <a:spcPts val="0"/>
        </a:spcAft>
        <a:buClr>
          <a:srgbClr val="9BAFB5"/>
        </a:buClr>
        <a:buSzPct val="100000"/>
        <a:buFont typeface="Arial" pitchFamily="34"/>
        <a:buChar char="•"/>
        <a:tabLst/>
        <a:defRPr lang="en-US" sz="1600" b="0" i="0" u="none" strike="noStrike" kern="1200" cap="none" spc="0" baseline="0">
          <a:solidFill>
            <a:srgbClr val="262626"/>
          </a:solidFill>
          <a:uFillTx/>
          <a:latin typeface="Gill Sans MT"/>
        </a:defRPr>
      </a:lvl4pPr>
      <a:lvl5pPr marL="1143000" marR="0" lvl="4" indent="-228600" algn="l" defTabSz="914400" rtl="0" fontAlgn="auto" hangingPunct="1">
        <a:lnSpc>
          <a:spcPct val="100000"/>
        </a:lnSpc>
        <a:spcBef>
          <a:spcPts val="1000"/>
        </a:spcBef>
        <a:spcAft>
          <a:spcPts val="0"/>
        </a:spcAft>
        <a:buClr>
          <a:srgbClr val="9BAFB5"/>
        </a:buClr>
        <a:buSzPct val="100000"/>
        <a:buFont typeface="Arial" pitchFamily="34"/>
        <a:buChar char="•"/>
        <a:tabLst/>
        <a:defRPr lang="en-US" sz="1600" b="0" i="0" u="none" strike="noStrike" kern="1200" cap="none" spc="0" baseline="0">
          <a:solidFill>
            <a:srgbClr val="262626"/>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wc.nd.gov/arb/ndcmp/pdfs/PrecipEvalNDCMP_200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49E1-DABA-485B-ABD1-21BE986354F7}"/>
              </a:ext>
            </a:extLst>
          </p:cNvPr>
          <p:cNvSpPr txBox="1">
            <a:spLocks noGrp="1"/>
          </p:cNvSpPr>
          <p:nvPr>
            <p:ph type="ctrTitle"/>
          </p:nvPr>
        </p:nvSpPr>
        <p:spPr>
          <a:xfrm>
            <a:off x="1571625" y="476246"/>
            <a:ext cx="9048746" cy="2413412"/>
          </a:xfrm>
        </p:spPr>
        <p:txBody>
          <a:bodyPr/>
          <a:lstStyle/>
          <a:p>
            <a:pPr lvl="0"/>
            <a:r>
              <a:rPr lang="en-US" sz="3100">
                <a:latin typeface="Times New Roman" pitchFamily="18"/>
                <a:cs typeface="Times New Roman" pitchFamily="18"/>
              </a:rPr>
              <a:t>Precipitation Evaluation of the North Dakota Cloud Modification Project (NDCMP) using rain gauge and radar observations</a:t>
            </a:r>
          </a:p>
        </p:txBody>
      </p:sp>
      <p:sp>
        <p:nvSpPr>
          <p:cNvPr id="3" name="Subtitle 2">
            <a:extLst>
              <a:ext uri="{FF2B5EF4-FFF2-40B4-BE49-F238E27FC236}">
                <a16:creationId xmlns:a16="http://schemas.microsoft.com/office/drawing/2014/main" id="{8799E659-915E-4B02-A6C7-BD5CB8BCABEA}"/>
              </a:ext>
            </a:extLst>
          </p:cNvPr>
          <p:cNvSpPr txBox="1">
            <a:spLocks noGrp="1"/>
          </p:cNvSpPr>
          <p:nvPr>
            <p:ph type="subTitle" idx="1"/>
          </p:nvPr>
        </p:nvSpPr>
        <p:spPr>
          <a:xfrm>
            <a:off x="2695194" y="3968343"/>
            <a:ext cx="6801608" cy="1239889"/>
          </a:xfrm>
        </p:spPr>
        <p:txBody>
          <a:bodyPr/>
          <a:lstStyle/>
          <a:p>
            <a:pPr lvl="0"/>
            <a:r>
              <a:rPr lang="en-US" sz="3200" dirty="0">
                <a:solidFill>
                  <a:schemeClr val="tx1"/>
                </a:solidFill>
                <a:latin typeface="Times New Roman" pitchFamily="18"/>
                <a:cs typeface="Times New Roman" pitchFamily="18"/>
              </a:rPr>
              <a:t>Matt Tuftedal</a:t>
            </a:r>
          </a:p>
          <a:p>
            <a:pPr lvl="0"/>
            <a:r>
              <a:rPr lang="en-US" sz="3200" dirty="0">
                <a:solidFill>
                  <a:schemeClr val="tx1"/>
                </a:solidFill>
                <a:latin typeface="Times New Roman" pitchFamily="18"/>
                <a:cs typeface="Times New Roman" pitchFamily="18"/>
              </a:rPr>
              <a:t>Committee Meeting 10/16/2018</a:t>
            </a:r>
          </a:p>
        </p:txBody>
      </p:sp>
      <p:sp>
        <p:nvSpPr>
          <p:cNvPr id="5" name="Slide Number Placeholder 4"/>
          <p:cNvSpPr>
            <a:spLocks noGrp="1"/>
          </p:cNvSpPr>
          <p:nvPr>
            <p:ph type="sldNum" sz="quarter" idx="8"/>
          </p:nvPr>
        </p:nvSpPr>
        <p:spPr/>
        <p:txBody>
          <a:bodyPr/>
          <a:lstStyle/>
          <a:p>
            <a:pPr lvl="0"/>
            <a:fld id="{6FEDEEFC-DFC7-4002-B640-CBE0829A80E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2248-B3DD-43A2-B6C4-1784D5C48D73}"/>
              </a:ext>
            </a:extLst>
          </p:cNvPr>
          <p:cNvSpPr txBox="1">
            <a:spLocks noGrp="1"/>
          </p:cNvSpPr>
          <p:nvPr>
            <p:ph type="title"/>
          </p:nvPr>
        </p:nvSpPr>
        <p:spPr>
          <a:xfrm>
            <a:off x="2276627" y="285987"/>
            <a:ext cx="7729724" cy="1188720"/>
          </a:xfrm>
        </p:spPr>
        <p:txBody>
          <a:bodyPr/>
          <a:lstStyle/>
          <a:p>
            <a:pPr lvl="0"/>
            <a:r>
              <a:rPr lang="en-US" sz="5400">
                <a:latin typeface="Times New Roman" pitchFamily="18"/>
                <a:cs typeface="Times New Roman" pitchFamily="18"/>
              </a:rPr>
              <a:t>Single Ratio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D675D7-DB39-4D71-9682-641C67B817D8}"/>
                  </a:ext>
                </a:extLst>
              </p:cNvPr>
              <p:cNvSpPr txBox="1">
                <a:spLocks noGrp="1"/>
              </p:cNvSpPr>
              <p:nvPr>
                <p:ph idx="1"/>
              </p:nvPr>
            </p:nvSpPr>
            <p:spPr>
              <a:xfrm>
                <a:off x="832515" y="2010244"/>
                <a:ext cx="10617957" cy="4172187"/>
              </a:xfrm>
            </p:spPr>
            <p:txBody>
              <a:bodyPr/>
              <a:lstStyle/>
              <a:p>
                <a:pPr lvl="0"/>
                <a:r>
                  <a:rPr lang="en-US" sz="3200" dirty="0">
                    <a:latin typeface="Times New Roman" pitchFamily="18"/>
                    <a:cs typeface="Times New Roman" pitchFamily="18"/>
                  </a:rPr>
                  <a:t>To calculate single ratio test the equation:</a:t>
                </a:r>
              </a:p>
              <a:p>
                <a:pPr marL="457200" lvl="2" indent="0">
                  <a:lnSpc>
                    <a:spcPct val="150000"/>
                  </a:lnSpc>
                  <a:buNone/>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nary>
                            <m:naryPr>
                              <m:chr m:val="∑"/>
                              <m:ctrlPr>
                                <a:rPr lang="en-US" sz="3200" i="1">
                                  <a:latin typeface="Cambria Math" panose="02040503050406030204" pitchFamily="18" charset="0"/>
                                </a:rPr>
                              </m:ctrlPr>
                            </m:naryPr>
                            <m:sub>
                              <m:r>
                                <a:rPr lang="en-US" sz="3200" i="1">
                                  <a:latin typeface="Cambria Math" panose="02040503050406030204" pitchFamily="18" charset="0"/>
                                </a:rPr>
                                <m:t>𝑛</m:t>
                              </m:r>
                              <m:r>
                                <a:rPr lang="en-US" sz="3200">
                                  <a:latin typeface="Cambria Math" panose="02040503050406030204" pitchFamily="18" charset="0"/>
                                </a:rPr>
                                <m:t>=1</m:t>
                              </m:r>
                            </m:sub>
                            <m:sup>
                              <m:r>
                                <a:rPr lang="en-US" sz="3200">
                                  <a:latin typeface="Cambria Math" panose="02040503050406030204" pitchFamily="18" charset="0"/>
                                </a:rPr>
                                <m:t>41 (</m:t>
                              </m:r>
                              <m:r>
                                <a:rPr lang="en-US" sz="3200" i="1">
                                  <a:latin typeface="Cambria Math" panose="02040503050406030204" pitchFamily="18" charset="0"/>
                                </a:rPr>
                                <m:t>𝑦𝑒𝑎𝑟𝑠</m:t>
                              </m:r>
                              <m:r>
                                <a:rPr lang="en-US" sz="3200">
                                  <a:latin typeface="Cambria Math" panose="02040503050406030204" pitchFamily="18" charset="0"/>
                                </a:rPr>
                                <m:t>)</m:t>
                              </m:r>
                            </m:sup>
                            <m:e>
                              <m:r>
                                <a:rPr lang="en-US" sz="3200">
                                  <a:latin typeface="Cambria Math" panose="02040503050406030204" pitchFamily="18" charset="0"/>
                                </a:rPr>
                                <m:t> </m:t>
                              </m:r>
                              <m:sSubSup>
                                <m:sSubSupPr>
                                  <m:ctrlPr>
                                    <a:rPr lang="en-US"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𝐽𝑢𝑛𝑒</m:t>
                                  </m:r>
                                  <m:r>
                                    <a:rPr lang="en-US" sz="3200">
                                      <a:latin typeface="Cambria Math" panose="02040503050406030204" pitchFamily="18" charset="0"/>
                                    </a:rPr>
                                    <m:t>, </m:t>
                                  </m:r>
                                  <m:r>
                                    <a:rPr lang="en-US" sz="3200" i="1">
                                      <a:latin typeface="Cambria Math" panose="02040503050406030204" pitchFamily="18" charset="0"/>
                                    </a:rPr>
                                    <m:t>𝐽𝑢𝑙𝑦</m:t>
                                  </m:r>
                                  <m:r>
                                    <a:rPr lang="en-US" sz="3200">
                                      <a:latin typeface="Cambria Math" panose="02040503050406030204" pitchFamily="18" charset="0"/>
                                    </a:rPr>
                                    <m:t>, </m:t>
                                  </m:r>
                                  <m:r>
                                    <a:rPr lang="en-US" sz="3200" i="1">
                                      <a:latin typeface="Cambria Math" panose="02040503050406030204" pitchFamily="18" charset="0"/>
                                    </a:rPr>
                                    <m:t>𝐴𝑢𝑔𝑢𝑠𝑡</m:t>
                                  </m:r>
                                  <m:r>
                                    <a:rPr lang="en-US" sz="3200">
                                      <a:latin typeface="Cambria Math" panose="02040503050406030204" pitchFamily="18" charset="0"/>
                                    </a:rPr>
                                    <m:t>, </m:t>
                                  </m:r>
                                  <m:r>
                                    <a:rPr lang="en-US" sz="3200" i="1">
                                      <a:latin typeface="Cambria Math" panose="02040503050406030204" pitchFamily="18" charset="0"/>
                                    </a:rPr>
                                    <m:t>𝑎𝑛𝑑</m:t>
                                  </m:r>
                                  <m:r>
                                    <a:rPr lang="en-US" sz="3200">
                                      <a:latin typeface="Cambria Math" panose="02040503050406030204" pitchFamily="18" charset="0"/>
                                    </a:rPr>
                                    <m:t> </m:t>
                                  </m:r>
                                  <m:r>
                                    <a:rPr lang="en-US" sz="3200" i="1">
                                      <a:latin typeface="Cambria Math" panose="02040503050406030204" pitchFamily="18" charset="0"/>
                                    </a:rPr>
                                    <m:t>𝑎𝑙𝑙</m:t>
                                  </m:r>
                                </m:sup>
                              </m:sSubSup>
                              <m:r>
                                <a:rPr lang="en-US" sz="3200">
                                  <a:latin typeface="Cambria Math" panose="02040503050406030204" pitchFamily="18" charset="0"/>
                                </a:rPr>
                                <m:t>(</m:t>
                              </m:r>
                              <m:r>
                                <a:rPr lang="en-US" sz="3200" i="1">
                                  <a:latin typeface="Cambria Math" panose="02040503050406030204" pitchFamily="18" charset="0"/>
                                </a:rPr>
                                <m:t>𝑠𝑒𝑒𝑑𝑒𝑑</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num>
                        <m:den>
                          <m:nary>
                            <m:naryPr>
                              <m:chr m:val="∑"/>
                              <m:ctrlPr>
                                <a:rPr lang="en-US" sz="3200" i="1">
                                  <a:latin typeface="Cambria Math" panose="02040503050406030204" pitchFamily="18" charset="0"/>
                                </a:rPr>
                              </m:ctrlPr>
                            </m:naryPr>
                            <m:sub>
                              <m:r>
                                <a:rPr lang="en-US" sz="3200" i="1">
                                  <a:latin typeface="Cambria Math" panose="02040503050406030204" pitchFamily="18" charset="0"/>
                                </a:rPr>
                                <m:t>𝑛</m:t>
                              </m:r>
                              <m:r>
                                <a:rPr lang="en-US" sz="3200">
                                  <a:latin typeface="Cambria Math" panose="02040503050406030204" pitchFamily="18" charset="0"/>
                                </a:rPr>
                                <m:t>=1</m:t>
                              </m:r>
                            </m:sub>
                            <m:sup>
                              <m:r>
                                <a:rPr lang="en-US" sz="3200">
                                  <a:latin typeface="Cambria Math" panose="02040503050406030204" pitchFamily="18" charset="0"/>
                                </a:rPr>
                                <m:t>41 (</m:t>
                              </m:r>
                              <m:r>
                                <a:rPr lang="en-US" sz="3200" i="1">
                                  <a:latin typeface="Cambria Math" panose="02040503050406030204" pitchFamily="18" charset="0"/>
                                </a:rPr>
                                <m:t>𝑦𝑒𝑎𝑟𝑠</m:t>
                              </m:r>
                              <m:r>
                                <a:rPr lang="en-US" sz="3200">
                                  <a:latin typeface="Cambria Math" panose="02040503050406030204" pitchFamily="18" charset="0"/>
                                </a:rPr>
                                <m:t>)</m:t>
                              </m:r>
                            </m:sup>
                            <m:e>
                              <m:r>
                                <a:rPr lang="en-US" sz="3200">
                                  <a:latin typeface="Cambria Math" panose="02040503050406030204" pitchFamily="18" charset="0"/>
                                </a:rPr>
                                <m:t> </m:t>
                              </m:r>
                              <m:sSubSup>
                                <m:sSubSupPr>
                                  <m:ctrlPr>
                                    <a:rPr lang="en-US"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𝐽𝑢𝑛𝑒</m:t>
                                  </m:r>
                                  <m:r>
                                    <a:rPr lang="en-US" sz="3200">
                                      <a:latin typeface="Cambria Math" panose="02040503050406030204" pitchFamily="18" charset="0"/>
                                    </a:rPr>
                                    <m:t>, </m:t>
                                  </m:r>
                                  <m:r>
                                    <a:rPr lang="en-US" sz="3200" i="1">
                                      <a:latin typeface="Cambria Math" panose="02040503050406030204" pitchFamily="18" charset="0"/>
                                    </a:rPr>
                                    <m:t>𝐽𝑢𝑙𝑦</m:t>
                                  </m:r>
                                  <m:r>
                                    <a:rPr lang="en-US" sz="3200">
                                      <a:latin typeface="Cambria Math" panose="02040503050406030204" pitchFamily="18" charset="0"/>
                                    </a:rPr>
                                    <m:t>, </m:t>
                                  </m:r>
                                  <m:r>
                                    <a:rPr lang="en-US" sz="3200" i="1">
                                      <a:latin typeface="Cambria Math" panose="02040503050406030204" pitchFamily="18" charset="0"/>
                                    </a:rPr>
                                    <m:t>𝐴𝑢𝑔𝑢𝑠𝑡</m:t>
                                  </m:r>
                                  <m:r>
                                    <a:rPr lang="en-US" sz="3200">
                                      <a:latin typeface="Cambria Math" panose="02040503050406030204" pitchFamily="18" charset="0"/>
                                    </a:rPr>
                                    <m:t>, </m:t>
                                  </m:r>
                                  <m:r>
                                    <a:rPr lang="en-US" sz="3200" i="1">
                                      <a:latin typeface="Cambria Math" panose="02040503050406030204" pitchFamily="18" charset="0"/>
                                    </a:rPr>
                                    <m:t>𝑎𝑛𝑑</m:t>
                                  </m:r>
                                  <m:r>
                                    <a:rPr lang="en-US" sz="3200">
                                      <a:latin typeface="Cambria Math" panose="02040503050406030204" pitchFamily="18" charset="0"/>
                                    </a:rPr>
                                    <m:t> </m:t>
                                  </m:r>
                                  <m:r>
                                    <a:rPr lang="en-US" sz="3200" i="1">
                                      <a:latin typeface="Cambria Math" panose="02040503050406030204" pitchFamily="18" charset="0"/>
                                    </a:rPr>
                                    <m:t>𝑎𝑙𝑙</m:t>
                                  </m:r>
                                </m:sup>
                              </m:sSubSup>
                              <m:r>
                                <a:rPr lang="en-US" sz="3200">
                                  <a:latin typeface="Cambria Math" panose="02040503050406030204" pitchFamily="18" charset="0"/>
                                </a:rPr>
                                <m:t>(</m:t>
                              </m:r>
                              <m:r>
                                <a:rPr lang="en-US" sz="3200" i="1">
                                  <a:latin typeface="Cambria Math" panose="02040503050406030204" pitchFamily="18" charset="0"/>
                                </a:rPr>
                                <m:t>𝑐𝑜𝑛𝑡𝑟𝑜𝑙</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den>
                      </m:f>
                    </m:oMath>
                  </m:oMathPara>
                </a14:m>
                <a:endParaRPr lang="en-US" sz="3200" dirty="0">
                  <a:latin typeface="Times New Roman" pitchFamily="18"/>
                  <a:cs typeface="Times New Roman" pitchFamily="18"/>
                </a:endParaRPr>
              </a:p>
              <a:p>
                <a:pPr lvl="0"/>
                <a:r>
                  <a:rPr lang="en-US" sz="3200" dirty="0">
                    <a:latin typeface="Times New Roman" pitchFamily="18"/>
                    <a:cs typeface="Times New Roman" pitchFamily="18"/>
                  </a:rPr>
                  <a:t>Single ratio tests will be done for June, July, and August for each year between 1977 and 2018 using weighed rain gauge amounts</a:t>
                </a:r>
              </a:p>
              <a:p>
                <a:pPr lvl="0"/>
                <a:endParaRPr lang="en-US" dirty="0"/>
              </a:p>
            </p:txBody>
          </p:sp>
        </mc:Choice>
        <mc:Fallback xmlns="">
          <p:sp>
            <p:nvSpPr>
              <p:cNvPr id="3" name="Content Placeholder 2">
                <a:extLst>
                  <a:ext uri="{FF2B5EF4-FFF2-40B4-BE49-F238E27FC236}">
                    <a16:creationId xmlns:a16="http://schemas.microsoft.com/office/drawing/2014/main" id="{0FD675D7-DB39-4D71-9682-641C67B817D8}"/>
                  </a:ext>
                </a:extLst>
              </p:cNvPr>
              <p:cNvSpPr txBox="1">
                <a:spLocks noGrp="1" noRot="1" noChangeAspect="1" noMove="1" noResize="1" noEditPoints="1" noAdjustHandles="1" noChangeArrowheads="1" noChangeShapeType="1" noTextEdit="1"/>
              </p:cNvSpPr>
              <p:nvPr>
                <p:ph idx="1"/>
              </p:nvPr>
            </p:nvSpPr>
            <p:spPr>
              <a:xfrm>
                <a:off x="832515" y="2010244"/>
                <a:ext cx="10617957" cy="4172187"/>
              </a:xfrm>
              <a:blipFill>
                <a:blip r:embed="rId2"/>
                <a:stretch>
                  <a:fillRect l="-1321" t="-2047" b="-3947"/>
                </a:stretch>
              </a:blipFill>
            </p:spPr>
            <p:txBody>
              <a:bodyPr/>
              <a:lstStyle/>
              <a:p>
                <a:r>
                  <a:rPr lang="en-US">
                    <a:noFill/>
                  </a:rPr>
                  <a:t> </a:t>
                </a:r>
              </a:p>
            </p:txBody>
          </p:sp>
        </mc:Fallback>
      </mc:AlternateContent>
      <p:sp>
        <p:nvSpPr>
          <p:cNvPr id="5" name="Slide Number Placeholder 4"/>
          <p:cNvSpPr>
            <a:spLocks noGrp="1"/>
          </p:cNvSpPr>
          <p:nvPr>
            <p:ph type="sldNum" sz="quarter" idx="8"/>
          </p:nvPr>
        </p:nvSpPr>
        <p:spPr/>
        <p:txBody>
          <a:bodyPr/>
          <a:lstStyle/>
          <a:p>
            <a:pPr lvl="0"/>
            <a:fld id="{CD5B6C6C-3FE2-42E3-8EEF-E5704F6AC72D}"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7731-3445-4CA1-BC0B-F69C94FCDC7C}"/>
              </a:ext>
            </a:extLst>
          </p:cNvPr>
          <p:cNvSpPr txBox="1">
            <a:spLocks noGrp="1"/>
          </p:cNvSpPr>
          <p:nvPr>
            <p:ph type="title"/>
          </p:nvPr>
        </p:nvSpPr>
        <p:spPr>
          <a:xfrm>
            <a:off x="2231136" y="217883"/>
            <a:ext cx="7729724" cy="1188720"/>
          </a:xfrm>
        </p:spPr>
        <p:txBody>
          <a:bodyPr/>
          <a:lstStyle/>
          <a:p>
            <a:pPr lvl="0"/>
            <a:r>
              <a:rPr lang="en-US" sz="5400">
                <a:latin typeface="Times New Roman" pitchFamily="18"/>
                <a:cs typeface="Times New Roman" pitchFamily="18"/>
              </a:rPr>
              <a:t>Double Ratio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54462-86EE-4BFD-AF87-B4BCCCA62847}"/>
                  </a:ext>
                </a:extLst>
              </p:cNvPr>
              <p:cNvSpPr txBox="1">
                <a:spLocks noGrp="1"/>
              </p:cNvSpPr>
              <p:nvPr>
                <p:ph idx="1"/>
              </p:nvPr>
            </p:nvSpPr>
            <p:spPr>
              <a:xfrm>
                <a:off x="243838" y="1800665"/>
                <a:ext cx="11704319" cy="3911227"/>
              </a:xfrm>
            </p:spPr>
            <p:txBody>
              <a:bodyPr>
                <a:normAutofit fontScale="85000" lnSpcReduction="10000"/>
              </a:bodyPr>
              <a:lstStyle/>
              <a:p>
                <a:pPr marL="0" lvl="0" indent="0">
                  <a:buNone/>
                </a:pPr>
                <a14:m>
                  <m:oMathPara xmlns:m="http://schemas.openxmlformats.org/officeDocument/2006/math">
                    <m:oMathParaPr>
                      <m:jc m:val="centerGroup"/>
                    </m:oMathParaPr>
                    <m:oMath xmlns:m="http://schemas.openxmlformats.org/officeDocument/2006/math">
                      <m:f>
                        <m:fPr>
                          <m:type m:val="skw"/>
                          <m:ctrlPr>
                            <a:rPr lang="en-US" sz="3200" i="1" smtClean="0">
                              <a:latin typeface="Cambria Math" panose="02040503050406030204" pitchFamily="18" charset="0"/>
                            </a:rPr>
                          </m:ctrlPr>
                        </m:fPr>
                        <m:num>
                          <m:f>
                            <m:fPr>
                              <m:ctrlPr>
                                <a:rPr lang="en-US" sz="3200" i="1">
                                  <a:latin typeface="Cambria Math" panose="02040503050406030204" pitchFamily="18" charset="0"/>
                                </a:rPr>
                              </m:ctrlPr>
                            </m:fPr>
                            <m:num>
                              <m:nary>
                                <m:naryPr>
                                  <m:chr m:val="∑"/>
                                  <m:subHide m:val="on"/>
                                  <m:supHide m:val="on"/>
                                  <m:ctrlPr>
                                    <a:rPr lang="en-US" sz="3200" i="1">
                                      <a:latin typeface="Cambria Math" panose="02040503050406030204" pitchFamily="18" charset="0"/>
                                    </a:rPr>
                                  </m:ctrlPr>
                                </m:naryPr>
                                <m:sub/>
                                <m:sup/>
                                <m:e>
                                  <m:r>
                                    <a:rPr lang="en-US" sz="3200">
                                      <a:latin typeface="Cambria Math" panose="02040503050406030204" pitchFamily="18" charset="0"/>
                                    </a:rPr>
                                    <m:t> </m:t>
                                  </m:r>
                                  <m:sSubSup>
                                    <m:sSubSupPr>
                                      <m:ctrlPr>
                                        <a:rPr lang="en-US"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𝐽𝑢𝑛𝑒</m:t>
                                      </m:r>
                                      <m:r>
                                        <a:rPr lang="en-US" sz="3200">
                                          <a:latin typeface="Cambria Math" panose="02040503050406030204" pitchFamily="18" charset="0"/>
                                        </a:rPr>
                                        <m:t>, </m:t>
                                      </m:r>
                                      <m:r>
                                        <a:rPr lang="en-US" sz="3200" i="1">
                                          <a:latin typeface="Cambria Math" panose="02040503050406030204" pitchFamily="18" charset="0"/>
                                        </a:rPr>
                                        <m:t>𝐽𝑢𝑙𝑦</m:t>
                                      </m:r>
                                      <m:r>
                                        <a:rPr lang="en-US" sz="3200">
                                          <a:latin typeface="Cambria Math" panose="02040503050406030204" pitchFamily="18" charset="0"/>
                                        </a:rPr>
                                        <m:t>, </m:t>
                                      </m:r>
                                      <m:r>
                                        <a:rPr lang="en-US" sz="3200" i="1">
                                          <a:latin typeface="Cambria Math" panose="02040503050406030204" pitchFamily="18" charset="0"/>
                                        </a:rPr>
                                        <m:t>𝑎𝑛𝑑</m:t>
                                      </m:r>
                                      <m:r>
                                        <a:rPr lang="en-US" sz="3200" i="1">
                                          <a:latin typeface="Cambria Math" panose="02040503050406030204" pitchFamily="18" charset="0"/>
                                        </a:rPr>
                                        <m:t> </m:t>
                                      </m:r>
                                      <m:r>
                                        <a:rPr lang="en-US" sz="3200" i="1">
                                          <a:latin typeface="Cambria Math" panose="02040503050406030204" pitchFamily="18" charset="0"/>
                                        </a:rPr>
                                        <m:t>𝐴𝑢𝑔𝑢𝑠𝑡</m:t>
                                      </m:r>
                                    </m:sup>
                                  </m:sSubSup>
                                  <m:r>
                                    <a:rPr lang="en-US" sz="3200">
                                      <a:latin typeface="Cambria Math" panose="02040503050406030204" pitchFamily="18" charset="0"/>
                                    </a:rPr>
                                    <m:t>(</m:t>
                                  </m:r>
                                  <m:r>
                                    <a:rPr lang="en-US" sz="3200" i="1">
                                      <a:latin typeface="Cambria Math" panose="02040503050406030204" pitchFamily="18" charset="0"/>
                                    </a:rPr>
                                    <m:t>𝑠𝑒𝑒𝑑𝑒𝑑</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num>
                            <m:den>
                              <m:nary>
                                <m:naryPr>
                                  <m:chr m:val="∑"/>
                                  <m:subHide m:val="on"/>
                                  <m:supHide m:val="on"/>
                                  <m:ctrlPr>
                                    <a:rPr lang="en-US" sz="3200" i="1">
                                      <a:latin typeface="Cambria Math" panose="02040503050406030204" pitchFamily="18" charset="0"/>
                                    </a:rPr>
                                  </m:ctrlPr>
                                </m:naryPr>
                                <m:sub/>
                                <m:sup/>
                                <m:e>
                                  <m:r>
                                    <a:rPr lang="en-US" sz="3200">
                                      <a:latin typeface="Cambria Math" panose="02040503050406030204" pitchFamily="18" charset="0"/>
                                    </a:rPr>
                                    <m:t> </m:t>
                                  </m:r>
                                  <m:sSubSup>
                                    <m:sSubSupPr>
                                      <m:ctrlPr>
                                        <a:rPr lang="en-US"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𝐽𝑢𝑛𝑒</m:t>
                                      </m:r>
                                      <m:r>
                                        <a:rPr lang="en-US" sz="3200">
                                          <a:latin typeface="Cambria Math" panose="02040503050406030204" pitchFamily="18" charset="0"/>
                                        </a:rPr>
                                        <m:t>, </m:t>
                                      </m:r>
                                      <m:r>
                                        <a:rPr lang="en-US" sz="3200" i="1">
                                          <a:latin typeface="Cambria Math" panose="02040503050406030204" pitchFamily="18" charset="0"/>
                                        </a:rPr>
                                        <m:t>𝐽𝑢𝑙𝑦</m:t>
                                      </m:r>
                                      <m:r>
                                        <a:rPr lang="en-US" sz="3200">
                                          <a:latin typeface="Cambria Math" panose="02040503050406030204" pitchFamily="18" charset="0"/>
                                        </a:rPr>
                                        <m:t>, </m:t>
                                      </m:r>
                                      <m:r>
                                        <a:rPr lang="en-US" sz="3200" i="1">
                                          <a:latin typeface="Cambria Math" panose="02040503050406030204" pitchFamily="18" charset="0"/>
                                        </a:rPr>
                                        <m:t>𝑎𝑛𝑑</m:t>
                                      </m:r>
                                      <m:r>
                                        <a:rPr lang="en-US" sz="3200" i="1">
                                          <a:latin typeface="Cambria Math" panose="02040503050406030204" pitchFamily="18" charset="0"/>
                                        </a:rPr>
                                        <m:t> </m:t>
                                      </m:r>
                                      <m:r>
                                        <a:rPr lang="en-US" sz="3200" i="1">
                                          <a:latin typeface="Cambria Math" panose="02040503050406030204" pitchFamily="18" charset="0"/>
                                        </a:rPr>
                                        <m:t>𝐴𝑢𝑔𝑢𝑠𝑡</m:t>
                                      </m:r>
                                    </m:sup>
                                  </m:sSubSup>
                                  <m:r>
                                    <a:rPr lang="en-US" sz="3200">
                                      <a:latin typeface="Cambria Math" panose="02040503050406030204" pitchFamily="18" charset="0"/>
                                    </a:rPr>
                                    <m:t>(</m:t>
                                  </m:r>
                                  <m:r>
                                    <a:rPr lang="en-US" sz="3200" i="1">
                                      <a:latin typeface="Cambria Math" panose="02040503050406030204" pitchFamily="18" charset="0"/>
                                    </a:rPr>
                                    <m:t>𝑐𝑜𝑛𝑡𝑟𝑜𝑙</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den>
                          </m:f>
                        </m:num>
                        <m:den>
                          <m:f>
                            <m:fPr>
                              <m:ctrlPr>
                                <a:rPr lang="en-US" sz="3200" i="1" smtClean="0">
                                  <a:latin typeface="Cambria Math" panose="02040503050406030204" pitchFamily="18" charset="0"/>
                                </a:rPr>
                              </m:ctrlPr>
                            </m:fPr>
                            <m:num>
                              <m:nary>
                                <m:naryPr>
                                  <m:chr m:val="∑"/>
                                  <m:ctrlPr>
                                    <a:rPr lang="en-US" sz="3200" i="1">
                                      <a:latin typeface="Cambria Math" panose="02040503050406030204" pitchFamily="18" charset="0"/>
                                    </a:rPr>
                                  </m:ctrlPr>
                                </m:naryPr>
                                <m:sub>
                                  <m:r>
                                    <a:rPr lang="en-US" sz="3200" i="1">
                                      <a:latin typeface="Cambria Math" panose="02040503050406030204" pitchFamily="18" charset="0"/>
                                    </a:rPr>
                                    <m:t>𝑛</m:t>
                                  </m:r>
                                  <m:r>
                                    <a:rPr lang="en-US" sz="3200">
                                      <a:latin typeface="Cambria Math" panose="02040503050406030204" pitchFamily="18" charset="0"/>
                                    </a:rPr>
                                    <m:t>=1</m:t>
                                  </m:r>
                                </m:sub>
                                <m:sup>
                                  <m:r>
                                    <a:rPr lang="en-US" sz="3200">
                                      <a:latin typeface="Cambria Math" panose="02040503050406030204" pitchFamily="18" charset="0"/>
                                    </a:rPr>
                                    <m:t>41 (</m:t>
                                  </m:r>
                                  <m:r>
                                    <a:rPr lang="en-US" sz="3200" i="1">
                                      <a:latin typeface="Cambria Math" panose="02040503050406030204" pitchFamily="18" charset="0"/>
                                    </a:rPr>
                                    <m:t>𝑦𝑒𝑎𝑟𝑠</m:t>
                                  </m:r>
                                  <m:r>
                                    <a:rPr lang="en-US" sz="3200">
                                      <a:latin typeface="Cambria Math" panose="02040503050406030204" pitchFamily="18" charset="0"/>
                                    </a:rPr>
                                    <m:t>)</m:t>
                                  </m:r>
                                </m:sup>
                                <m:e>
                                  <m:r>
                                    <a:rPr lang="en-US" sz="3200">
                                      <a:latin typeface="Cambria Math" panose="02040503050406030204" pitchFamily="18" charset="0"/>
                                    </a:rPr>
                                    <m:t> </m:t>
                                  </m:r>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𝑀𝑎𝑦</m:t>
                                      </m:r>
                                    </m:sup>
                                  </m:sSubSup>
                                  <m:r>
                                    <a:rPr lang="en-US" sz="3200">
                                      <a:latin typeface="Cambria Math" panose="02040503050406030204" pitchFamily="18" charset="0"/>
                                    </a:rPr>
                                    <m:t>(</m:t>
                                  </m:r>
                                  <m:r>
                                    <a:rPr lang="en-US" sz="3200" i="1">
                                      <a:latin typeface="Cambria Math" panose="02040503050406030204" pitchFamily="18" charset="0"/>
                                    </a:rPr>
                                    <m:t>𝑠𝑒𝑒𝑑𝑒𝑑</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num>
                            <m:den>
                              <m:nary>
                                <m:naryPr>
                                  <m:chr m:val="∑"/>
                                  <m:ctrlPr>
                                    <a:rPr lang="en-US" sz="3200" i="1">
                                      <a:latin typeface="Cambria Math" panose="02040503050406030204" pitchFamily="18" charset="0"/>
                                    </a:rPr>
                                  </m:ctrlPr>
                                </m:naryPr>
                                <m:sub>
                                  <m:r>
                                    <a:rPr lang="en-US" sz="3200" i="1">
                                      <a:latin typeface="Cambria Math" panose="02040503050406030204" pitchFamily="18" charset="0"/>
                                    </a:rPr>
                                    <m:t>𝑛</m:t>
                                  </m:r>
                                  <m:r>
                                    <a:rPr lang="en-US" sz="3200">
                                      <a:latin typeface="Cambria Math" panose="02040503050406030204" pitchFamily="18" charset="0"/>
                                    </a:rPr>
                                    <m:t>=1</m:t>
                                  </m:r>
                                </m:sub>
                                <m:sup>
                                  <m:r>
                                    <a:rPr lang="en-US" sz="3200">
                                      <a:latin typeface="Cambria Math" panose="02040503050406030204" pitchFamily="18" charset="0"/>
                                    </a:rPr>
                                    <m:t>41 (</m:t>
                                  </m:r>
                                  <m:r>
                                    <a:rPr lang="en-US" sz="3200" i="1">
                                      <a:latin typeface="Cambria Math" panose="02040503050406030204" pitchFamily="18" charset="0"/>
                                    </a:rPr>
                                    <m:t>𝑦𝑒𝑎𝑟𝑠</m:t>
                                  </m:r>
                                  <m:r>
                                    <a:rPr lang="en-US" sz="3200">
                                      <a:latin typeface="Cambria Math" panose="02040503050406030204" pitchFamily="18" charset="0"/>
                                    </a:rPr>
                                    <m:t>)</m:t>
                                  </m:r>
                                </m:sup>
                                <m:e>
                                  <m:r>
                                    <a:rPr lang="en-US" sz="3200">
                                      <a:latin typeface="Cambria Math" panose="02040503050406030204" pitchFamily="18" charset="0"/>
                                    </a:rPr>
                                    <m:t> </m:t>
                                  </m:r>
                                  <m:sSubSup>
                                    <m:sSubSupPr>
                                      <m:ctrlPr>
                                        <a:rPr lang="en-US"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𝑑</m:t>
                                      </m:r>
                                    </m:sub>
                                    <m:sup>
                                      <m:r>
                                        <a:rPr lang="en-US" sz="3200" i="1">
                                          <a:latin typeface="Cambria Math" panose="02040503050406030204" pitchFamily="18" charset="0"/>
                                        </a:rPr>
                                        <m:t>𝑀𝑎𝑦</m:t>
                                      </m:r>
                                    </m:sup>
                                  </m:sSubSup>
                                  <m:r>
                                    <a:rPr lang="en-US" sz="3200">
                                      <a:latin typeface="Cambria Math" panose="02040503050406030204" pitchFamily="18" charset="0"/>
                                    </a:rPr>
                                    <m:t>(</m:t>
                                  </m:r>
                                  <m:r>
                                    <a:rPr lang="en-US" sz="3200" i="1">
                                      <a:latin typeface="Cambria Math" panose="02040503050406030204" pitchFamily="18" charset="0"/>
                                    </a:rPr>
                                    <m:t>𝑐𝑜𝑛𝑡𝑟𝑜𝑙</m:t>
                                  </m:r>
                                  <m:r>
                                    <a:rPr lang="en-US" sz="3200">
                                      <a:latin typeface="Cambria Math" panose="02040503050406030204" pitchFamily="18" charset="0"/>
                                    </a:rPr>
                                    <m:t> </m:t>
                                  </m:r>
                                  <m:r>
                                    <a:rPr lang="en-US" sz="3200" i="1">
                                      <a:latin typeface="Cambria Math" panose="02040503050406030204" pitchFamily="18" charset="0"/>
                                    </a:rPr>
                                    <m:t>𝑐𝑖𝑟𝑐𝑙𝑒</m:t>
                                  </m:r>
                                  <m:r>
                                    <a:rPr lang="en-US" sz="3200">
                                      <a:latin typeface="Cambria Math" panose="02040503050406030204" pitchFamily="18" charset="0"/>
                                    </a:rPr>
                                    <m:t>)</m:t>
                                  </m:r>
                                </m:e>
                              </m:nary>
                            </m:den>
                          </m:f>
                        </m:den>
                      </m:f>
                    </m:oMath>
                  </m:oMathPara>
                </a14:m>
                <a:endParaRPr lang="en-US" sz="3200" dirty="0">
                  <a:latin typeface="Times New Roman" pitchFamily="18"/>
                  <a:cs typeface="Times New Roman" pitchFamily="18"/>
                </a:endParaRPr>
              </a:p>
              <a:p>
                <a:pPr marL="0" lvl="0" indent="0">
                  <a:buNone/>
                </a:pPr>
                <a:endParaRPr lang="en-US" sz="3200" dirty="0">
                  <a:latin typeface="Times New Roman" pitchFamily="18"/>
                  <a:cs typeface="Times New Roman" pitchFamily="18"/>
                </a:endParaRPr>
              </a:p>
              <a:p>
                <a:r>
                  <a:rPr lang="en-US" sz="3200" dirty="0">
                    <a:latin typeface="Times New Roman" pitchFamily="18"/>
                    <a:cs typeface="Times New Roman" pitchFamily="18"/>
                  </a:rPr>
                  <a:t>Double ratio tests will compare 41 years of weighted May rainfall to weighted rainfall for each individual months of June, July, and August for 41 years. </a:t>
                </a:r>
              </a:p>
              <a:p>
                <a:pPr marL="0" lvl="0" indent="0">
                  <a:buNone/>
                </a:pPr>
                <a:endParaRPr lang="en-US" sz="3200" dirty="0">
                  <a:latin typeface="Times New Roman" pitchFamily="18"/>
                  <a:cs typeface="Times New Roman" pitchFamily="18"/>
                </a:endParaRPr>
              </a:p>
            </p:txBody>
          </p:sp>
        </mc:Choice>
        <mc:Fallback xmlns="">
          <p:sp>
            <p:nvSpPr>
              <p:cNvPr id="3" name="Content Placeholder 2">
                <a:extLst>
                  <a:ext uri="{FF2B5EF4-FFF2-40B4-BE49-F238E27FC236}">
                    <a16:creationId xmlns:a16="http://schemas.microsoft.com/office/drawing/2014/main" id="{68154462-86EE-4BFD-AF87-B4BCCCA62847}"/>
                  </a:ext>
                </a:extLst>
              </p:cNvPr>
              <p:cNvSpPr txBox="1">
                <a:spLocks noGrp="1" noRot="1" noChangeAspect="1" noMove="1" noResize="1" noEditPoints="1" noAdjustHandles="1" noChangeArrowheads="1" noChangeShapeType="1" noTextEdit="1"/>
              </p:cNvSpPr>
              <p:nvPr>
                <p:ph idx="1"/>
              </p:nvPr>
            </p:nvSpPr>
            <p:spPr>
              <a:xfrm>
                <a:off x="243838" y="1800665"/>
                <a:ext cx="11704319" cy="3911227"/>
              </a:xfrm>
              <a:blipFill>
                <a:blip r:embed="rId2"/>
                <a:stretch>
                  <a:fillRect l="-885"/>
                </a:stretch>
              </a:blipFill>
            </p:spPr>
            <p:txBody>
              <a:bodyPr/>
              <a:lstStyle/>
              <a:p>
                <a:r>
                  <a:rPr lang="en-US">
                    <a:noFill/>
                  </a:rPr>
                  <a:t> </a:t>
                </a:r>
              </a:p>
            </p:txBody>
          </p:sp>
        </mc:Fallback>
      </mc:AlternateContent>
      <p:sp>
        <p:nvSpPr>
          <p:cNvPr id="5" name="Slide Number Placeholder 4"/>
          <p:cNvSpPr>
            <a:spLocks noGrp="1"/>
          </p:cNvSpPr>
          <p:nvPr>
            <p:ph type="sldNum" sz="quarter" idx="8"/>
          </p:nvPr>
        </p:nvSpPr>
        <p:spPr/>
        <p:txBody>
          <a:bodyPr/>
          <a:lstStyle/>
          <a:p>
            <a:pPr lvl="0"/>
            <a:fld id="{CD5B6C6C-3FE2-42E3-8EEF-E5704F6AC72D}"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6A02-4B7A-4FD5-B8E9-B1AC978BB388}"/>
              </a:ext>
            </a:extLst>
          </p:cNvPr>
          <p:cNvSpPr txBox="1">
            <a:spLocks noGrp="1"/>
          </p:cNvSpPr>
          <p:nvPr>
            <p:ph type="title"/>
          </p:nvPr>
        </p:nvSpPr>
        <p:spPr>
          <a:xfrm>
            <a:off x="415636" y="274320"/>
            <a:ext cx="11360727" cy="1111135"/>
          </a:xfrm>
        </p:spPr>
        <p:txBody>
          <a:bodyPr>
            <a:noAutofit/>
          </a:bodyPr>
          <a:lstStyle/>
          <a:p>
            <a:pPr lvl="0"/>
            <a:r>
              <a:rPr lang="en-US" sz="5400" dirty="0">
                <a:latin typeface="Times New Roman" pitchFamily="18"/>
                <a:cs typeface="Times New Roman" pitchFamily="18"/>
              </a:rPr>
              <a:t>Radar estimated rainfall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C31D39-30AC-4746-8C79-327293343F74}"/>
                  </a:ext>
                </a:extLst>
              </p:cNvPr>
              <p:cNvSpPr txBox="1">
                <a:spLocks noGrp="1"/>
              </p:cNvSpPr>
              <p:nvPr>
                <p:ph idx="1"/>
              </p:nvPr>
            </p:nvSpPr>
            <p:spPr>
              <a:xfrm>
                <a:off x="845322" y="1579019"/>
                <a:ext cx="10501355" cy="5004661"/>
              </a:xfrm>
            </p:spPr>
            <p:txBody>
              <a:bodyPr>
                <a:normAutofit/>
              </a:bodyPr>
              <a:lstStyle/>
              <a:p>
                <a:pPr lvl="0">
                  <a:lnSpc>
                    <a:spcPct val="80000"/>
                  </a:lnSpc>
                </a:pPr>
                <a:r>
                  <a:rPr lang="en-US" sz="2400" dirty="0">
                    <a:latin typeface="Times New Roman" pitchFamily="18"/>
                    <a:cs typeface="Times New Roman" pitchFamily="18"/>
                  </a:rPr>
                  <a:t>Level III radar data will be used to calculate 24 </a:t>
                </a:r>
                <a:r>
                  <a:rPr lang="en-US" sz="2400" dirty="0" err="1">
                    <a:latin typeface="Times New Roman" pitchFamily="18"/>
                    <a:cs typeface="Times New Roman" pitchFamily="18"/>
                  </a:rPr>
                  <a:t>hr</a:t>
                </a:r>
                <a:r>
                  <a:rPr lang="en-US" sz="2400" dirty="0">
                    <a:latin typeface="Times New Roman" pitchFamily="18"/>
                    <a:cs typeface="Times New Roman" pitchFamily="18"/>
                  </a:rPr>
                  <a:t> precipitation totals.</a:t>
                </a:r>
              </a:p>
              <a:p>
                <a:pPr lvl="0">
                  <a:lnSpc>
                    <a:spcPct val="80000"/>
                  </a:lnSpc>
                </a:pPr>
                <a:r>
                  <a:rPr lang="en-US" sz="2400" dirty="0">
                    <a:latin typeface="Times New Roman" pitchFamily="18"/>
                    <a:cs typeface="Times New Roman" pitchFamily="18"/>
                  </a:rPr>
                  <a:t>The Z-R relationship will be calculated using the standard NEXRAD equation of: </a:t>
                </a:r>
                <a:endParaRPr lang="en-US" sz="2400" i="1" dirty="0">
                  <a:latin typeface="Times New Roman" pitchFamily="18"/>
                  <a:cs typeface="Times New Roman" pitchFamily="18"/>
                </a:endParaRPr>
              </a:p>
              <a:p>
                <a:pPr marL="1654177" lvl="8" indent="0">
                  <a:lnSpc>
                    <a:spcPct val="100000"/>
                  </a:lnSpc>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𝑍</m:t>
                      </m:r>
                      <m:r>
                        <a:rPr lang="en-US" sz="3200">
                          <a:latin typeface="Cambria Math" panose="02040503050406030204" pitchFamily="18" charset="0"/>
                        </a:rPr>
                        <m:t>=300</m:t>
                      </m:r>
                      <m:sSup>
                        <m:sSupPr>
                          <m:ctrlPr>
                            <a:rPr lang="en-US" sz="3200" i="1">
                              <a:latin typeface="Cambria Math" panose="02040503050406030204" pitchFamily="18" charset="0"/>
                            </a:rPr>
                          </m:ctrlPr>
                        </m:sSupPr>
                        <m:e>
                          <m:r>
                            <a:rPr lang="en-US" sz="3200" i="1">
                              <a:latin typeface="Cambria Math" panose="02040503050406030204" pitchFamily="18" charset="0"/>
                            </a:rPr>
                            <m:t>𝑅</m:t>
                          </m:r>
                        </m:e>
                        <m:sup>
                          <m:r>
                            <a:rPr lang="en-US" sz="3200">
                              <a:latin typeface="Cambria Math" panose="02040503050406030204" pitchFamily="18" charset="0"/>
                            </a:rPr>
                            <m:t>1.4</m:t>
                          </m:r>
                        </m:sup>
                      </m:sSup>
                    </m:oMath>
                  </m:oMathPara>
                </a14:m>
                <a:endParaRPr lang="en-US" sz="3200" dirty="0">
                  <a:solidFill>
                    <a:srgbClr val="000000"/>
                  </a:solidFill>
                  <a:latin typeface="Times New Roman" pitchFamily="18"/>
                  <a:cs typeface="Times New Roman" pitchFamily="18"/>
                </a:endParaRPr>
              </a:p>
              <a:p>
                <a:pPr marL="228600" lvl="1" indent="0">
                  <a:lnSpc>
                    <a:spcPct val="80000"/>
                  </a:lnSpc>
                  <a:buNone/>
                </a:pPr>
                <a:r>
                  <a:rPr lang="en-US" sz="2400" dirty="0">
                    <a:latin typeface="Times New Roman" pitchFamily="18"/>
                    <a:cs typeface="Times New Roman" pitchFamily="18"/>
                  </a:rPr>
                  <a:t>Z= radar reflectivity </a:t>
                </a:r>
              </a:p>
              <a:p>
                <a:pPr marL="228600" lvl="1" indent="0">
                  <a:lnSpc>
                    <a:spcPct val="80000"/>
                  </a:lnSpc>
                  <a:buNone/>
                </a:pPr>
                <a:r>
                  <a:rPr lang="en-US" sz="2400" dirty="0">
                    <a:latin typeface="Times New Roman" pitchFamily="18"/>
                    <a:cs typeface="Times New Roman" pitchFamily="18"/>
                  </a:rPr>
                  <a:t>R= rainfall rate</a:t>
                </a:r>
              </a:p>
              <a:p>
                <a:pPr lvl="0">
                  <a:lnSpc>
                    <a:spcPct val="80000"/>
                  </a:lnSpc>
                </a:pPr>
                <a:r>
                  <a:rPr lang="en-US" sz="2400" dirty="0">
                    <a:latin typeface="Times New Roman" pitchFamily="18"/>
                    <a:cs typeface="Times New Roman" pitchFamily="18"/>
                  </a:rPr>
                  <a:t>24 </a:t>
                </a:r>
                <a:r>
                  <a:rPr lang="en-US" sz="2400" dirty="0" err="1">
                    <a:latin typeface="Times New Roman" pitchFamily="18"/>
                    <a:cs typeface="Times New Roman" pitchFamily="18"/>
                  </a:rPr>
                  <a:t>hr</a:t>
                </a:r>
                <a:r>
                  <a:rPr lang="en-US" sz="2400" dirty="0">
                    <a:latin typeface="Times New Roman" pitchFamily="18"/>
                    <a:cs typeface="Times New Roman" pitchFamily="18"/>
                  </a:rPr>
                  <a:t> precipitation observed by will be summed up and compared to the NDARBCON network.</a:t>
                </a:r>
              </a:p>
              <a:p>
                <a:pPr lvl="0">
                  <a:lnSpc>
                    <a:spcPct val="80000"/>
                  </a:lnSpc>
                </a:pPr>
                <a:r>
                  <a:rPr lang="en-US" sz="2400" dirty="0">
                    <a:latin typeface="Times New Roman" pitchFamily="18"/>
                    <a:cs typeface="Times New Roman" pitchFamily="18"/>
                  </a:rPr>
                  <a:t>A correlation between radar and rain gauge will be calculated for years between 2009 and 2018</a:t>
                </a:r>
              </a:p>
              <a:p>
                <a:pPr lvl="0">
                  <a:lnSpc>
                    <a:spcPct val="80000"/>
                  </a:lnSpc>
                </a:pPr>
                <a:r>
                  <a:rPr lang="en-US" sz="2400" dirty="0">
                    <a:latin typeface="Times New Roman" pitchFamily="18"/>
                    <a:cs typeface="Times New Roman" pitchFamily="18"/>
                  </a:rPr>
                  <a:t>To check if calculations are correct, some variability will be added to data to see if there are changes in ratios.</a:t>
                </a:r>
              </a:p>
              <a:p>
                <a:pPr lvl="0">
                  <a:lnSpc>
                    <a:spcPct val="80000"/>
                  </a:lnSpc>
                </a:pPr>
                <a:endParaRPr lang="en-US" sz="1400" dirty="0">
                  <a:latin typeface="Times New Roman" pitchFamily="18"/>
                  <a:cs typeface="Times New Roman" pitchFamily="18"/>
                </a:endParaRPr>
              </a:p>
              <a:p>
                <a:pPr marL="0" lvl="0" indent="0">
                  <a:lnSpc>
                    <a:spcPct val="80000"/>
                  </a:lnSpc>
                  <a:buNone/>
                </a:pPr>
                <a:r>
                  <a:rPr lang="en-US" sz="1400" dirty="0">
                    <a:latin typeface="Times New Roman" pitchFamily="18"/>
                    <a:cs typeface="Times New Roman" pitchFamily="18"/>
                  </a:rPr>
                  <a:t>Reference: (Woodley et al. 2000)</a:t>
                </a:r>
              </a:p>
            </p:txBody>
          </p:sp>
        </mc:Choice>
        <mc:Fallback xmlns="">
          <p:sp>
            <p:nvSpPr>
              <p:cNvPr id="3" name="Content Placeholder 2">
                <a:extLst>
                  <a:ext uri="{FF2B5EF4-FFF2-40B4-BE49-F238E27FC236}">
                    <a16:creationId xmlns:a16="http://schemas.microsoft.com/office/drawing/2014/main" id="{11C31D39-30AC-4746-8C79-327293343F74}"/>
                  </a:ext>
                </a:extLst>
              </p:cNvPr>
              <p:cNvSpPr txBox="1">
                <a:spLocks noGrp="1" noRot="1" noChangeAspect="1" noMove="1" noResize="1" noEditPoints="1" noAdjustHandles="1" noChangeArrowheads="1" noChangeShapeType="1" noTextEdit="1"/>
              </p:cNvSpPr>
              <p:nvPr>
                <p:ph idx="1"/>
              </p:nvPr>
            </p:nvSpPr>
            <p:spPr>
              <a:xfrm>
                <a:off x="845322" y="1579019"/>
                <a:ext cx="10501355" cy="5004661"/>
              </a:xfrm>
              <a:blipFill>
                <a:blip r:embed="rId2"/>
                <a:stretch>
                  <a:fillRect l="-813" t="-2436" r="-348"/>
                </a:stretch>
              </a:blipFill>
            </p:spPr>
            <p:txBody>
              <a:bodyPr/>
              <a:lstStyle/>
              <a:p>
                <a:r>
                  <a:rPr lang="en-US">
                    <a:noFill/>
                  </a:rPr>
                  <a:t> </a:t>
                </a:r>
              </a:p>
            </p:txBody>
          </p:sp>
        </mc:Fallback>
      </mc:AlternateContent>
      <p:sp>
        <p:nvSpPr>
          <p:cNvPr id="5" name="Slide Number Placeholder 4"/>
          <p:cNvSpPr>
            <a:spLocks noGrp="1"/>
          </p:cNvSpPr>
          <p:nvPr>
            <p:ph type="sldNum" sz="quarter" idx="8"/>
          </p:nvPr>
        </p:nvSpPr>
        <p:spPr/>
        <p:txBody>
          <a:bodyPr/>
          <a:lstStyle/>
          <a:p>
            <a:pPr lvl="0"/>
            <a:fld id="{CD5B6C6C-3FE2-42E3-8EEF-E5704F6AC72D}"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9257-B9BD-4BE6-9613-19D035849469}"/>
              </a:ext>
            </a:extLst>
          </p:cNvPr>
          <p:cNvSpPr txBox="1">
            <a:spLocks noGrp="1"/>
          </p:cNvSpPr>
          <p:nvPr>
            <p:ph type="title"/>
          </p:nvPr>
        </p:nvSpPr>
        <p:spPr/>
        <p:txBody>
          <a:bodyPr/>
          <a:lstStyle/>
          <a:p>
            <a:pPr lvl="0"/>
            <a:r>
              <a:rPr lang="en-US"/>
              <a:t>References</a:t>
            </a:r>
          </a:p>
        </p:txBody>
      </p:sp>
      <p:sp>
        <p:nvSpPr>
          <p:cNvPr id="3" name="Content Placeholder 2">
            <a:extLst>
              <a:ext uri="{FF2B5EF4-FFF2-40B4-BE49-F238E27FC236}">
                <a16:creationId xmlns:a16="http://schemas.microsoft.com/office/drawing/2014/main" id="{C00972A4-07DB-49B5-9441-BD549934A9CF}"/>
              </a:ext>
            </a:extLst>
          </p:cNvPr>
          <p:cNvSpPr txBox="1">
            <a:spLocks noGrp="1"/>
          </p:cNvSpPr>
          <p:nvPr>
            <p:ph idx="1"/>
          </p:nvPr>
        </p:nvSpPr>
        <p:spPr/>
        <p:txBody>
          <a:bodyPr/>
          <a:lstStyle/>
          <a:p>
            <a:pPr lvl="0"/>
            <a:r>
              <a:rPr lang="en-US"/>
              <a:t>Wise, E., 2005: PRECIPITATION EVALUATION OF THE NORTH DAKOTA CLOUD MODIFICATION PROJECT (NDCMP). University of North Dakota, 63 pp. </a:t>
            </a:r>
            <a:r>
              <a:rPr lang="en-US">
                <a:hlinkClick r:id="rId2"/>
              </a:rPr>
              <a:t>http://www.swc.nd.gov/arb/ndcmp/pdfs/PrecipEvalNDCMP_2005.pdf</a:t>
            </a:r>
            <a:r>
              <a:rPr lang="en-US"/>
              <a:t>.</a:t>
            </a:r>
          </a:p>
          <a:p>
            <a:pPr lvl="0"/>
            <a:r>
              <a:rPr lang="en-US"/>
              <a:t>Woodley, W. L., R. Drori, D. Rosenfeld, S. Orr, and G. Bomar, 2001: Results of Monthly and Seasonal Gauge vs. Radar Rainfall Comparisons in the Texas Panhandle. </a:t>
            </a:r>
            <a:r>
              <a:rPr lang="en-US" i="1"/>
              <a:t>Journal of Weather Modification</a:t>
            </a:r>
            <a:r>
              <a:rPr lang="en-US"/>
              <a:t>, </a:t>
            </a:r>
            <a:r>
              <a:rPr lang="en-US" b="1"/>
              <a:t>Volume 33</a:t>
            </a:r>
            <a:r>
              <a:rPr lang="en-US"/>
              <a:t>, 46–60.</a:t>
            </a:r>
          </a:p>
        </p:txBody>
      </p:sp>
      <p:sp>
        <p:nvSpPr>
          <p:cNvPr id="5" name="Slide Number Placeholder 4"/>
          <p:cNvSpPr>
            <a:spLocks noGrp="1"/>
          </p:cNvSpPr>
          <p:nvPr>
            <p:ph type="sldNum" sz="quarter" idx="8"/>
          </p:nvPr>
        </p:nvSpPr>
        <p:spPr/>
        <p:txBody>
          <a:bodyPr/>
          <a:lstStyle/>
          <a:p>
            <a:pPr lvl="0"/>
            <a:fld id="{CD5B6C6C-3FE2-42E3-8EEF-E5704F6AC72D}" type="slidenum">
              <a:rPr lang="en-US" smtClean="0"/>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B8E1-2A6B-4AF5-991E-59D38013FFE8}"/>
              </a:ext>
            </a:extLst>
          </p:cNvPr>
          <p:cNvSpPr txBox="1">
            <a:spLocks noGrp="1"/>
          </p:cNvSpPr>
          <p:nvPr>
            <p:ph type="title"/>
          </p:nvPr>
        </p:nvSpPr>
        <p:spPr>
          <a:xfrm>
            <a:off x="1747189" y="197958"/>
            <a:ext cx="8966030" cy="1188720"/>
          </a:xfrm>
        </p:spPr>
        <p:txBody>
          <a:bodyPr>
            <a:noAutofit/>
          </a:bodyPr>
          <a:lstStyle/>
          <a:p>
            <a:pPr lvl="0"/>
            <a:r>
              <a:rPr lang="en-US" sz="5400">
                <a:latin typeface="Times New Roman" pitchFamily="18"/>
                <a:cs typeface="Times New Roman" pitchFamily="18"/>
              </a:rPr>
              <a:t>Importance of study</a:t>
            </a:r>
          </a:p>
        </p:txBody>
      </p:sp>
      <p:sp>
        <p:nvSpPr>
          <p:cNvPr id="3" name="Content Placeholder 2">
            <a:extLst>
              <a:ext uri="{FF2B5EF4-FFF2-40B4-BE49-F238E27FC236}">
                <a16:creationId xmlns:a16="http://schemas.microsoft.com/office/drawing/2014/main" id="{14068DED-ECF1-4728-887A-8D8D9E5A4851}"/>
              </a:ext>
            </a:extLst>
          </p:cNvPr>
          <p:cNvSpPr txBox="1">
            <a:spLocks noGrp="1"/>
          </p:cNvSpPr>
          <p:nvPr>
            <p:ph idx="1"/>
          </p:nvPr>
        </p:nvSpPr>
        <p:spPr>
          <a:xfrm>
            <a:off x="777925" y="1685431"/>
            <a:ext cx="10904558" cy="3101983"/>
          </a:xfrm>
        </p:spPr>
        <p:txBody>
          <a:bodyPr>
            <a:noAutofit/>
          </a:bodyPr>
          <a:lstStyle/>
          <a:p>
            <a:pPr lvl="0"/>
            <a:r>
              <a:rPr lang="en-US" sz="3200">
                <a:latin typeface="Times New Roman" pitchFamily="18"/>
                <a:cs typeface="Times New Roman" pitchFamily="18"/>
              </a:rPr>
              <a:t>This project is an overall evaluation of the effectiveness of the NDCMP.</a:t>
            </a:r>
          </a:p>
          <a:p>
            <a:pPr lvl="0"/>
            <a:r>
              <a:rPr lang="en-US" sz="3200">
                <a:latin typeface="Times New Roman" pitchFamily="18"/>
                <a:cs typeface="Times New Roman" pitchFamily="18"/>
              </a:rPr>
              <a:t>Results of this study can help determine the increase in rainfall due to the seeding in Western North Dakota, which in return can help determine the economic cost benefits of running the program.</a:t>
            </a:r>
          </a:p>
          <a:p>
            <a:pPr lvl="0"/>
            <a:r>
              <a:rPr lang="en-US" sz="3200">
                <a:latin typeface="Times New Roman" pitchFamily="18"/>
                <a:cs typeface="Times New Roman" pitchFamily="18"/>
              </a:rPr>
              <a:t>The most recent similar study was last done in 2005 and found a 6-9% increase in rainfall (Wise 2005).</a:t>
            </a:r>
          </a:p>
        </p:txBody>
      </p:sp>
      <p:sp>
        <p:nvSpPr>
          <p:cNvPr id="5" name="Slide Number Placeholder 4"/>
          <p:cNvSpPr>
            <a:spLocks noGrp="1"/>
          </p:cNvSpPr>
          <p:nvPr>
            <p:ph type="sldNum" sz="quarter" idx="8"/>
          </p:nvPr>
        </p:nvSpPr>
        <p:spPr/>
        <p:txBody>
          <a:bodyPr/>
          <a:lstStyle/>
          <a:p>
            <a:pPr lvl="0"/>
            <a:fld id="{CD5B6C6C-3FE2-42E3-8EEF-E5704F6AC72D}" type="slidenum">
              <a:rPr lang="en-US" smtClean="0"/>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1355F23-130F-418F-82CE-9FD8455E2D1E}"/>
              </a:ext>
            </a:extLst>
          </p:cNvPr>
          <p:cNvSpPr txBox="1">
            <a:spLocks noGrp="1"/>
          </p:cNvSpPr>
          <p:nvPr>
            <p:ph type="title"/>
          </p:nvPr>
        </p:nvSpPr>
        <p:spPr>
          <a:xfrm>
            <a:off x="1981472" y="104004"/>
            <a:ext cx="8229042" cy="1188720"/>
          </a:xfrm>
        </p:spPr>
        <p:txBody>
          <a:bodyPr>
            <a:normAutofit fontScale="90000"/>
          </a:bodyPr>
          <a:lstStyle/>
          <a:p>
            <a:r>
              <a:rPr lang="en-US" sz="5400" dirty="0">
                <a:latin typeface="Times New Roman" panose="02020603050405020304" pitchFamily="18" charset="0"/>
                <a:cs typeface="Times New Roman" panose="02020603050405020304" pitchFamily="18" charset="0"/>
              </a:rPr>
              <a:t>Project Background</a:t>
            </a:r>
          </a:p>
        </p:txBody>
      </p:sp>
      <p:sp>
        <p:nvSpPr>
          <p:cNvPr id="3" name="Content Placeholder 5">
            <a:extLst>
              <a:ext uri="{FF2B5EF4-FFF2-40B4-BE49-F238E27FC236}">
                <a16:creationId xmlns:a16="http://schemas.microsoft.com/office/drawing/2014/main" id="{1B21FC4D-9F76-4887-84EC-2282D0E8B4ED}"/>
              </a:ext>
            </a:extLst>
          </p:cNvPr>
          <p:cNvSpPr txBox="1">
            <a:spLocks noGrp="1"/>
          </p:cNvSpPr>
          <p:nvPr>
            <p:ph idx="1"/>
          </p:nvPr>
        </p:nvSpPr>
        <p:spPr>
          <a:xfrm>
            <a:off x="263237" y="1730524"/>
            <a:ext cx="6075082" cy="4292138"/>
          </a:xfrm>
        </p:spPr>
        <p:txBody>
          <a:bodyPr>
            <a:noAutofit/>
          </a:bodyPr>
          <a:lstStyle/>
          <a:p>
            <a:r>
              <a:rPr lang="en-US" sz="2800" dirty="0">
                <a:latin typeface="Times New Roman" panose="02020603050405020304" pitchFamily="18" charset="0"/>
                <a:cs typeface="Times New Roman" panose="02020603050405020304" pitchFamily="18" charset="0"/>
              </a:rPr>
              <a:t>NDCMP has ran a seeding operation in North Dakota for 41 years.</a:t>
            </a:r>
          </a:p>
          <a:p>
            <a:r>
              <a:rPr lang="en-US" sz="2800" dirty="0">
                <a:latin typeface="Times New Roman" panose="02020603050405020304" pitchFamily="18" charset="0"/>
                <a:cs typeface="Times New Roman" panose="02020603050405020304" pitchFamily="18" charset="0"/>
              </a:rPr>
              <a:t>C-Band radars are located in Bowman and Stanley, ND. </a:t>
            </a:r>
          </a:p>
          <a:p>
            <a:r>
              <a:rPr lang="en-US" sz="2800" dirty="0">
                <a:latin typeface="Times New Roman" panose="02020603050405020304" pitchFamily="18" charset="0"/>
                <a:cs typeface="Times New Roman" panose="02020603050405020304" pitchFamily="18" charset="0"/>
              </a:rPr>
              <a:t>Eight aircrafts have been used in recent years, with planes located in Bowman, McKenzie, Williams, Mountrail, and Ward County. </a:t>
            </a:r>
          </a:p>
        </p:txBody>
      </p:sp>
      <p:pic>
        <p:nvPicPr>
          <p:cNvPr id="6" name="Content Placeholder 5"/>
          <p:cNvPicPr>
            <a:picLocks noGrp="1" noChangeAspect="1"/>
          </p:cNvPicPr>
          <p:nvPr>
            <p:ph idx="2"/>
          </p:nvPr>
        </p:nvPicPr>
        <p:blipFill>
          <a:blip r:embed="rId2" cstate="print">
            <a:extLst>
              <a:ext uri="{28A0092B-C50C-407E-A947-70E740481C1C}">
                <a14:useLocalDpi xmlns:a14="http://schemas.microsoft.com/office/drawing/2010/main" val="0"/>
              </a:ext>
            </a:extLst>
          </a:blip>
          <a:stretch>
            <a:fillRect/>
          </a:stretch>
        </p:blipFill>
        <p:spPr>
          <a:xfrm>
            <a:off x="6338888" y="1730525"/>
            <a:ext cx="5804335" cy="3889790"/>
          </a:xfrm>
        </p:spPr>
      </p:pic>
      <p:sp>
        <p:nvSpPr>
          <p:cNvPr id="8" name="TextBox 7"/>
          <p:cNvSpPr txBox="1"/>
          <p:nvPr/>
        </p:nvSpPr>
        <p:spPr>
          <a:xfrm>
            <a:off x="6338319" y="5655780"/>
            <a:ext cx="5768337" cy="646331"/>
          </a:xfrm>
          <a:prstGeom prst="rect">
            <a:avLst/>
          </a:prstGeom>
          <a:noFill/>
        </p:spPr>
        <p:txBody>
          <a:bodyPr wrap="square" rtlCol="0">
            <a:spAutoFit/>
          </a:bodyPr>
          <a:lstStyle/>
          <a:p>
            <a:r>
              <a:rPr lang="en-US" dirty="0" smtClean="0"/>
              <a:t>NDCMP Flight tracks for the entire length of 2017 field campaign.</a:t>
            </a:r>
            <a:endParaRPr lang="en-US" dirty="0"/>
          </a:p>
        </p:txBody>
      </p:sp>
      <p:sp>
        <p:nvSpPr>
          <p:cNvPr id="9" name="Slide Number Placeholder 8"/>
          <p:cNvSpPr>
            <a:spLocks noGrp="1"/>
          </p:cNvSpPr>
          <p:nvPr>
            <p:ph type="sldNum" sz="quarter" idx="8"/>
          </p:nvPr>
        </p:nvSpPr>
        <p:spPr/>
        <p:txBody>
          <a:bodyPr/>
          <a:lstStyle/>
          <a:p>
            <a:pPr lvl="0"/>
            <a:fld id="{992641D1-0112-4E0B-B318-CCA1C329997F}" type="slidenum">
              <a:rPr lang="en-US" smtClean="0"/>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52D9-371F-4346-93C5-7F52374A7718}"/>
              </a:ext>
            </a:extLst>
          </p:cNvPr>
          <p:cNvSpPr txBox="1">
            <a:spLocks noGrp="1"/>
          </p:cNvSpPr>
          <p:nvPr>
            <p:ph type="title"/>
          </p:nvPr>
        </p:nvSpPr>
        <p:spPr>
          <a:xfrm>
            <a:off x="2231136" y="178308"/>
            <a:ext cx="7729724" cy="1188720"/>
          </a:xfrm>
        </p:spPr>
        <p:txBody>
          <a:bodyPr/>
          <a:lstStyle/>
          <a:p>
            <a:pPr lvl="0"/>
            <a:r>
              <a:rPr lang="en-US" sz="5400">
                <a:latin typeface="Times New Roman" pitchFamily="18"/>
                <a:cs typeface="Times New Roman" pitchFamily="18"/>
              </a:rPr>
              <a:t>Methodology</a:t>
            </a:r>
          </a:p>
        </p:txBody>
      </p:sp>
      <p:sp>
        <p:nvSpPr>
          <p:cNvPr id="3" name="Content Placeholder 2">
            <a:extLst>
              <a:ext uri="{FF2B5EF4-FFF2-40B4-BE49-F238E27FC236}">
                <a16:creationId xmlns:a16="http://schemas.microsoft.com/office/drawing/2014/main" id="{CCA0F8AF-8DA4-42F1-AC81-3E7C857753D1}"/>
              </a:ext>
            </a:extLst>
          </p:cNvPr>
          <p:cNvSpPr txBox="1">
            <a:spLocks noGrp="1"/>
          </p:cNvSpPr>
          <p:nvPr>
            <p:ph idx="1"/>
          </p:nvPr>
        </p:nvSpPr>
        <p:spPr>
          <a:xfrm>
            <a:off x="914657" y="1665506"/>
            <a:ext cx="10362681" cy="3101983"/>
          </a:xfrm>
        </p:spPr>
        <p:txBody>
          <a:bodyPr>
            <a:noAutofit/>
          </a:bodyPr>
          <a:lstStyle/>
          <a:p>
            <a:pPr lvl="0"/>
            <a:r>
              <a:rPr lang="en-US" sz="3200" dirty="0">
                <a:latin typeface="Times New Roman" panose="02020603050405020304" pitchFamily="18" charset="0"/>
                <a:cs typeface="Times New Roman" panose="02020603050405020304" pitchFamily="18" charset="0"/>
              </a:rPr>
              <a:t>Weighing </a:t>
            </a:r>
            <a:r>
              <a:rPr lang="en-US" sz="3200" dirty="0" smtClean="0">
                <a:latin typeface="Times New Roman" panose="02020603050405020304" pitchFamily="18" charset="0"/>
                <a:cs typeface="Times New Roman" panose="02020603050405020304" pitchFamily="18" charset="0"/>
              </a:rPr>
              <a:t>rain </a:t>
            </a:r>
            <a:r>
              <a:rPr lang="en-US" sz="3200" dirty="0">
                <a:latin typeface="Times New Roman" panose="02020603050405020304" pitchFamily="18" charset="0"/>
                <a:cs typeface="Times New Roman" panose="02020603050405020304" pitchFamily="18" charset="0"/>
              </a:rPr>
              <a:t>g</a:t>
            </a:r>
            <a:r>
              <a:rPr lang="en-US" sz="3200" dirty="0" smtClean="0">
                <a:latin typeface="Times New Roman" panose="02020603050405020304" pitchFamily="18" charset="0"/>
                <a:cs typeface="Times New Roman" panose="02020603050405020304" pitchFamily="18" charset="0"/>
              </a:rPr>
              <a:t>auge </a:t>
            </a:r>
            <a:r>
              <a:rPr lang="en-US" sz="3200" dirty="0">
                <a:latin typeface="Times New Roman" panose="02020603050405020304" pitchFamily="18" charset="0"/>
                <a:cs typeface="Times New Roman" panose="02020603050405020304" pitchFamily="18" charset="0"/>
              </a:rPr>
              <a:t>w</a:t>
            </a:r>
            <a:r>
              <a:rPr lang="en-US" sz="3200" dirty="0" smtClean="0">
                <a:latin typeface="Times New Roman" panose="02020603050405020304" pitchFamily="18" charset="0"/>
                <a:cs typeface="Times New Roman" panose="02020603050405020304" pitchFamily="18" charset="0"/>
              </a:rPr>
              <a:t>ithin </a:t>
            </a:r>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adius </a:t>
            </a:r>
            <a:r>
              <a:rPr lang="en-US" sz="3200" dirty="0">
                <a:latin typeface="Times New Roman" panose="02020603050405020304" pitchFamily="18" charset="0"/>
                <a:cs typeface="Times New Roman" panose="02020603050405020304" pitchFamily="18" charset="0"/>
              </a:rPr>
              <a:t>of </a:t>
            </a:r>
            <a:r>
              <a:rPr lang="en-US" sz="3200" dirty="0" smtClean="0">
                <a:latin typeface="Times New Roman" panose="02020603050405020304" pitchFamily="18" charset="0"/>
                <a:cs typeface="Times New Roman" panose="02020603050405020304" pitchFamily="18" charset="0"/>
              </a:rPr>
              <a:t>influence</a:t>
            </a: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Single </a:t>
            </a:r>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atio test</a:t>
            </a: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Double </a:t>
            </a:r>
            <a:r>
              <a:rPr lang="en-US" sz="3200" dirty="0" smtClean="0">
                <a:latin typeface="Times New Roman" panose="02020603050405020304" pitchFamily="18" charset="0"/>
                <a:cs typeface="Times New Roman" panose="02020603050405020304" pitchFamily="18" charset="0"/>
              </a:rPr>
              <a:t>ratio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est</a:t>
            </a: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Radar </a:t>
            </a:r>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erived </a:t>
            </a:r>
            <a:r>
              <a:rPr lang="en-US" sz="3200" dirty="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ainfall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otals </a:t>
            </a:r>
            <a:r>
              <a:rPr lang="en-US" sz="3200" dirty="0">
                <a:latin typeface="Times New Roman" panose="02020603050405020304" pitchFamily="18" charset="0"/>
                <a:cs typeface="Times New Roman" panose="02020603050405020304" pitchFamily="18" charset="0"/>
              </a:rPr>
              <a:t>compared to observed</a:t>
            </a:r>
          </a:p>
          <a:p>
            <a:pPr lvl="2"/>
            <a:r>
              <a:rPr lang="en-US" sz="3000" dirty="0">
                <a:latin typeface="Times New Roman" panose="02020603050405020304" pitchFamily="18" charset="0"/>
                <a:cs typeface="Times New Roman" panose="02020603050405020304" pitchFamily="18" charset="0"/>
              </a:rPr>
              <a:t>TITAN (depending on if it works)</a:t>
            </a:r>
          </a:p>
          <a:p>
            <a:pPr lvl="2"/>
            <a:r>
              <a:rPr lang="en-US" sz="3000" dirty="0">
                <a:latin typeface="Times New Roman" panose="02020603050405020304" pitchFamily="18" charset="0"/>
                <a:cs typeface="Times New Roman" panose="02020603050405020304" pitchFamily="18" charset="0"/>
              </a:rPr>
              <a:t>Uncertainty </a:t>
            </a:r>
            <a:r>
              <a:rPr lang="en-US" sz="3000" dirty="0" smtClean="0">
                <a:latin typeface="Times New Roman" panose="02020603050405020304" pitchFamily="18" charset="0"/>
                <a:cs typeface="Times New Roman" panose="02020603050405020304" pitchFamily="18" charset="0"/>
              </a:rPr>
              <a:t>estimates</a:t>
            </a:r>
            <a:endParaRPr lang="en-US" sz="3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8"/>
          </p:nvPr>
        </p:nvSpPr>
        <p:spPr/>
        <p:txBody>
          <a:bodyPr/>
          <a:lstStyle/>
          <a:p>
            <a:pPr lvl="0"/>
            <a:fld id="{CD5B6C6C-3FE2-42E3-8EEF-E5704F6AC72D}"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7145-C3C1-4F69-9532-53E1531E35C6}"/>
              </a:ext>
            </a:extLst>
          </p:cNvPr>
          <p:cNvSpPr txBox="1">
            <a:spLocks noGrp="1"/>
          </p:cNvSpPr>
          <p:nvPr>
            <p:ph type="title"/>
          </p:nvPr>
        </p:nvSpPr>
        <p:spPr/>
        <p:txBody>
          <a:bodyPr/>
          <a:lstStyle/>
          <a:p>
            <a:endParaRPr lang="en-US"/>
          </a:p>
        </p:txBody>
      </p:sp>
      <p:pic>
        <p:nvPicPr>
          <p:cNvPr id="3" name="Content Placeholder 3">
            <a:extLst>
              <a:ext uri="{FF2B5EF4-FFF2-40B4-BE49-F238E27FC236}">
                <a16:creationId xmlns:a16="http://schemas.microsoft.com/office/drawing/2014/main" id="{5BF0E42D-95E7-4E9E-8DD5-C3068434B0CA}"/>
              </a:ext>
            </a:extLst>
          </p:cNvPr>
          <p:cNvPicPr>
            <a:picLocks noGrp="1" noChangeAspect="1"/>
          </p:cNvPicPr>
          <p:nvPr>
            <p:ph idx="1"/>
          </p:nvPr>
        </p:nvPicPr>
        <p:blipFill>
          <a:blip r:embed="rId2"/>
          <a:stretch>
            <a:fillRect/>
          </a:stretch>
        </p:blipFill>
        <p:spPr>
          <a:xfrm>
            <a:off x="573209" y="0"/>
            <a:ext cx="11045586" cy="6904378"/>
          </a:xfrm>
        </p:spPr>
      </p:pic>
      <p:sp>
        <p:nvSpPr>
          <p:cNvPr id="4" name="Slide Number Placeholder 3"/>
          <p:cNvSpPr>
            <a:spLocks noGrp="1"/>
          </p:cNvSpPr>
          <p:nvPr>
            <p:ph type="sldNum" sz="quarter" idx="8"/>
          </p:nvPr>
        </p:nvSpPr>
        <p:spPr>
          <a:xfrm>
            <a:off x="11435915" y="6227064"/>
            <a:ext cx="365760" cy="365760"/>
          </a:xfrm>
        </p:spPr>
        <p:txBody>
          <a:bodyPr/>
          <a:lstStyle/>
          <a:p>
            <a:pPr lvl="0"/>
            <a:fld id="{CD5B6C6C-3FE2-42E3-8EEF-E5704F6AC72D}"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7E2A-D387-44E8-954E-275838AE6563}"/>
              </a:ext>
            </a:extLst>
          </p:cNvPr>
          <p:cNvSpPr txBox="1">
            <a:spLocks noGrp="1"/>
          </p:cNvSpPr>
          <p:nvPr>
            <p:ph type="title"/>
          </p:nvPr>
        </p:nvSpPr>
        <p:spPr/>
        <p:txBody>
          <a:bodyPr/>
          <a:lstStyle/>
          <a:p>
            <a:endParaRPr lang="en-US"/>
          </a:p>
        </p:txBody>
      </p:sp>
      <p:pic>
        <p:nvPicPr>
          <p:cNvPr id="3" name="Content Placeholder 3">
            <a:extLst>
              <a:ext uri="{FF2B5EF4-FFF2-40B4-BE49-F238E27FC236}">
                <a16:creationId xmlns:a16="http://schemas.microsoft.com/office/drawing/2014/main" id="{4F9BC520-932D-4341-9C8B-E06D5B6DDA77}"/>
              </a:ext>
            </a:extLst>
          </p:cNvPr>
          <p:cNvPicPr>
            <a:picLocks noGrp="1" noChangeAspect="1"/>
          </p:cNvPicPr>
          <p:nvPr>
            <p:ph idx="1"/>
          </p:nvPr>
        </p:nvPicPr>
        <p:blipFill>
          <a:blip r:embed="rId2"/>
          <a:stretch>
            <a:fillRect/>
          </a:stretch>
        </p:blipFill>
        <p:spPr>
          <a:xfrm>
            <a:off x="586852" y="0"/>
            <a:ext cx="11018291" cy="6887315"/>
          </a:xfrm>
        </p:spPr>
      </p:pic>
      <p:sp>
        <p:nvSpPr>
          <p:cNvPr id="5" name="TextBox 4">
            <a:extLst>
              <a:ext uri="{FF2B5EF4-FFF2-40B4-BE49-F238E27FC236}">
                <a16:creationId xmlns:a16="http://schemas.microsoft.com/office/drawing/2014/main" id="{B7E010F1-7CA1-4F74-BC5F-3693D6B50803}"/>
              </a:ext>
            </a:extLst>
          </p:cNvPr>
          <p:cNvSpPr txBox="1"/>
          <p:nvPr/>
        </p:nvSpPr>
        <p:spPr>
          <a:xfrm>
            <a:off x="1911095" y="1954530"/>
            <a:ext cx="832104" cy="397764"/>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TextBox 5">
            <a:extLst>
              <a:ext uri="{FF2B5EF4-FFF2-40B4-BE49-F238E27FC236}">
                <a16:creationId xmlns:a16="http://schemas.microsoft.com/office/drawing/2014/main" id="{76EDAD7A-B078-418F-B54A-6CDE012E8133}"/>
              </a:ext>
            </a:extLst>
          </p:cNvPr>
          <p:cNvSpPr txBox="1"/>
          <p:nvPr/>
        </p:nvSpPr>
        <p:spPr>
          <a:xfrm rot="5589673">
            <a:off x="1875379" y="1392585"/>
            <a:ext cx="702698" cy="104600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TextBox 6">
            <a:extLst>
              <a:ext uri="{FF2B5EF4-FFF2-40B4-BE49-F238E27FC236}">
                <a16:creationId xmlns:a16="http://schemas.microsoft.com/office/drawing/2014/main" id="{0234B6AA-03C7-4494-8314-91AF118F600C}"/>
              </a:ext>
            </a:extLst>
          </p:cNvPr>
          <p:cNvSpPr txBox="1"/>
          <p:nvPr/>
        </p:nvSpPr>
        <p:spPr>
          <a:xfrm>
            <a:off x="2327148" y="1732788"/>
            <a:ext cx="237744" cy="688086"/>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TextBox 7">
            <a:extLst>
              <a:ext uri="{FF2B5EF4-FFF2-40B4-BE49-F238E27FC236}">
                <a16:creationId xmlns:a16="http://schemas.microsoft.com/office/drawing/2014/main" id="{66A24B4E-544F-46D4-B66B-0F3537FB03EB}"/>
              </a:ext>
            </a:extLst>
          </p:cNvPr>
          <p:cNvSpPr txBox="1"/>
          <p:nvPr/>
        </p:nvSpPr>
        <p:spPr>
          <a:xfrm rot="244699">
            <a:off x="2764551" y="1567903"/>
            <a:ext cx="294912" cy="29066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TextBox 8">
            <a:extLst>
              <a:ext uri="{FF2B5EF4-FFF2-40B4-BE49-F238E27FC236}">
                <a16:creationId xmlns:a16="http://schemas.microsoft.com/office/drawing/2014/main" id="{2822455C-7A34-48BC-ACC5-1109F5680ED3}"/>
              </a:ext>
            </a:extLst>
          </p:cNvPr>
          <p:cNvSpPr txBox="1"/>
          <p:nvPr/>
        </p:nvSpPr>
        <p:spPr>
          <a:xfrm>
            <a:off x="3088340" y="1788374"/>
            <a:ext cx="1004203" cy="243276"/>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TextBox 9">
            <a:extLst>
              <a:ext uri="{FF2B5EF4-FFF2-40B4-BE49-F238E27FC236}">
                <a16:creationId xmlns:a16="http://schemas.microsoft.com/office/drawing/2014/main" id="{EB035CA7-55FD-461E-94B5-41D6B1E04850}"/>
              </a:ext>
            </a:extLst>
          </p:cNvPr>
          <p:cNvSpPr txBox="1"/>
          <p:nvPr/>
        </p:nvSpPr>
        <p:spPr>
          <a:xfrm rot="225826">
            <a:off x="3070556" y="1749613"/>
            <a:ext cx="182852" cy="15457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extBox 10">
            <a:extLst>
              <a:ext uri="{FF2B5EF4-FFF2-40B4-BE49-F238E27FC236}">
                <a16:creationId xmlns:a16="http://schemas.microsoft.com/office/drawing/2014/main" id="{82963309-252F-492D-8B60-F518B98A5F16}"/>
              </a:ext>
            </a:extLst>
          </p:cNvPr>
          <p:cNvSpPr txBox="1"/>
          <p:nvPr/>
        </p:nvSpPr>
        <p:spPr>
          <a:xfrm rot="15871011">
            <a:off x="3136533" y="2091760"/>
            <a:ext cx="781354" cy="352802"/>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extBox 11">
            <a:extLst>
              <a:ext uri="{FF2B5EF4-FFF2-40B4-BE49-F238E27FC236}">
                <a16:creationId xmlns:a16="http://schemas.microsoft.com/office/drawing/2014/main" id="{D54A1095-891E-4F6A-8958-97FC5C970894}"/>
              </a:ext>
            </a:extLst>
          </p:cNvPr>
          <p:cNvSpPr txBox="1"/>
          <p:nvPr/>
        </p:nvSpPr>
        <p:spPr>
          <a:xfrm rot="17945382">
            <a:off x="3349166" y="2830958"/>
            <a:ext cx="233565" cy="90507"/>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TextBox 12">
            <a:extLst>
              <a:ext uri="{FF2B5EF4-FFF2-40B4-BE49-F238E27FC236}">
                <a16:creationId xmlns:a16="http://schemas.microsoft.com/office/drawing/2014/main" id="{811567B8-8B11-4471-A110-880932C29A84}"/>
              </a:ext>
            </a:extLst>
          </p:cNvPr>
          <p:cNvSpPr txBox="1"/>
          <p:nvPr/>
        </p:nvSpPr>
        <p:spPr>
          <a:xfrm>
            <a:off x="3940890" y="1504023"/>
            <a:ext cx="366326" cy="221742"/>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TextBox 13">
            <a:extLst>
              <a:ext uri="{FF2B5EF4-FFF2-40B4-BE49-F238E27FC236}">
                <a16:creationId xmlns:a16="http://schemas.microsoft.com/office/drawing/2014/main" id="{05DA812A-6CCF-43D2-BEBB-1267C8BFD8D1}"/>
              </a:ext>
            </a:extLst>
          </p:cNvPr>
          <p:cNvSpPr txBox="1"/>
          <p:nvPr/>
        </p:nvSpPr>
        <p:spPr>
          <a:xfrm>
            <a:off x="4071219" y="2915015"/>
            <a:ext cx="169164" cy="124166"/>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TextBox 14">
            <a:extLst>
              <a:ext uri="{FF2B5EF4-FFF2-40B4-BE49-F238E27FC236}">
                <a16:creationId xmlns:a16="http://schemas.microsoft.com/office/drawing/2014/main" id="{19AA9174-C121-4946-9A18-2A4E1C214EF6}"/>
              </a:ext>
            </a:extLst>
          </p:cNvPr>
          <p:cNvSpPr txBox="1"/>
          <p:nvPr/>
        </p:nvSpPr>
        <p:spPr>
          <a:xfrm rot="241124">
            <a:off x="1597877" y="3664403"/>
            <a:ext cx="198424" cy="21380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TextBox 15">
            <a:extLst>
              <a:ext uri="{FF2B5EF4-FFF2-40B4-BE49-F238E27FC236}">
                <a16:creationId xmlns:a16="http://schemas.microsoft.com/office/drawing/2014/main" id="{FC586C36-E94C-47A0-BABB-B3E0C34BBE44}"/>
              </a:ext>
            </a:extLst>
          </p:cNvPr>
          <p:cNvSpPr txBox="1"/>
          <p:nvPr/>
        </p:nvSpPr>
        <p:spPr>
          <a:xfrm rot="161815">
            <a:off x="2922861" y="4616686"/>
            <a:ext cx="959580" cy="59222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
        <p:nvSpPr>
          <p:cNvPr id="17" name="TextBox 16">
            <a:extLst>
              <a:ext uri="{FF2B5EF4-FFF2-40B4-BE49-F238E27FC236}">
                <a16:creationId xmlns:a16="http://schemas.microsoft.com/office/drawing/2014/main" id="{9DD7DABE-5C11-4626-A4A8-9C90370BA2C1}"/>
              </a:ext>
            </a:extLst>
          </p:cNvPr>
          <p:cNvSpPr txBox="1"/>
          <p:nvPr/>
        </p:nvSpPr>
        <p:spPr>
          <a:xfrm>
            <a:off x="2932809" y="2695541"/>
            <a:ext cx="265742" cy="386836"/>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TextBox 17">
            <a:extLst>
              <a:ext uri="{FF2B5EF4-FFF2-40B4-BE49-F238E27FC236}">
                <a16:creationId xmlns:a16="http://schemas.microsoft.com/office/drawing/2014/main" id="{2BA0DB4A-43A1-4C5B-846E-C8493BE65BFF}"/>
              </a:ext>
            </a:extLst>
          </p:cNvPr>
          <p:cNvSpPr txBox="1"/>
          <p:nvPr/>
        </p:nvSpPr>
        <p:spPr>
          <a:xfrm>
            <a:off x="2719224" y="5057244"/>
            <a:ext cx="98169" cy="144420"/>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TextBox 18">
            <a:extLst>
              <a:ext uri="{FF2B5EF4-FFF2-40B4-BE49-F238E27FC236}">
                <a16:creationId xmlns:a16="http://schemas.microsoft.com/office/drawing/2014/main" id="{1755C953-C18F-4987-AC7E-DEEA3B7D12ED}"/>
              </a:ext>
            </a:extLst>
          </p:cNvPr>
          <p:cNvSpPr txBox="1"/>
          <p:nvPr/>
        </p:nvSpPr>
        <p:spPr>
          <a:xfrm>
            <a:off x="1638065" y="3924065"/>
            <a:ext cx="136364" cy="134023"/>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TextBox 19">
            <a:extLst>
              <a:ext uri="{FF2B5EF4-FFF2-40B4-BE49-F238E27FC236}">
                <a16:creationId xmlns:a16="http://schemas.microsoft.com/office/drawing/2014/main" id="{23D8AE40-7D94-46DD-B1C0-86B3859458B6}"/>
              </a:ext>
            </a:extLst>
          </p:cNvPr>
          <p:cNvSpPr txBox="1"/>
          <p:nvPr/>
        </p:nvSpPr>
        <p:spPr>
          <a:xfrm>
            <a:off x="2701951" y="5289794"/>
            <a:ext cx="132716" cy="11526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TextBox 20">
            <a:extLst>
              <a:ext uri="{FF2B5EF4-FFF2-40B4-BE49-F238E27FC236}">
                <a16:creationId xmlns:a16="http://schemas.microsoft.com/office/drawing/2014/main" id="{919D4C85-E44C-4CF1-AFD3-E81A9F4CE481}"/>
              </a:ext>
            </a:extLst>
          </p:cNvPr>
          <p:cNvSpPr txBox="1"/>
          <p:nvPr/>
        </p:nvSpPr>
        <p:spPr>
          <a:xfrm rot="19070316">
            <a:off x="1592679" y="6273632"/>
            <a:ext cx="68863" cy="117893"/>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TextBox 21">
            <a:extLst>
              <a:ext uri="{FF2B5EF4-FFF2-40B4-BE49-F238E27FC236}">
                <a16:creationId xmlns:a16="http://schemas.microsoft.com/office/drawing/2014/main" id="{D2559196-C0B9-40F4-A431-46DC771E82B8}"/>
              </a:ext>
            </a:extLst>
          </p:cNvPr>
          <p:cNvSpPr txBox="1"/>
          <p:nvPr/>
        </p:nvSpPr>
        <p:spPr>
          <a:xfrm rot="16200004">
            <a:off x="4983461" y="3336545"/>
            <a:ext cx="906097" cy="397764"/>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TextBox 22">
            <a:extLst>
              <a:ext uri="{FF2B5EF4-FFF2-40B4-BE49-F238E27FC236}">
                <a16:creationId xmlns:a16="http://schemas.microsoft.com/office/drawing/2014/main" id="{0EE2EB29-64B9-4E3B-BA15-F877F349F1A7}"/>
              </a:ext>
            </a:extLst>
          </p:cNvPr>
          <p:cNvSpPr txBox="1"/>
          <p:nvPr/>
        </p:nvSpPr>
        <p:spPr>
          <a:xfrm>
            <a:off x="5057034" y="3082378"/>
            <a:ext cx="786521" cy="214765"/>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TextBox 23">
            <a:extLst>
              <a:ext uri="{FF2B5EF4-FFF2-40B4-BE49-F238E27FC236}">
                <a16:creationId xmlns:a16="http://schemas.microsoft.com/office/drawing/2014/main" id="{78C3B081-BE24-4B1C-B57B-86424878E9F6}"/>
              </a:ext>
            </a:extLst>
          </p:cNvPr>
          <p:cNvSpPr txBox="1"/>
          <p:nvPr/>
        </p:nvSpPr>
        <p:spPr>
          <a:xfrm rot="164909">
            <a:off x="4998101" y="3069129"/>
            <a:ext cx="117866" cy="147291"/>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Arrow: Down 24">
            <a:extLst>
              <a:ext uri="{FF2B5EF4-FFF2-40B4-BE49-F238E27FC236}">
                <a16:creationId xmlns:a16="http://schemas.microsoft.com/office/drawing/2014/main" id="{A7635744-86FF-48D6-B8E1-A83B807BDC27}"/>
              </a:ext>
            </a:extLst>
          </p:cNvPr>
          <p:cNvSpPr/>
          <p:nvPr/>
        </p:nvSpPr>
        <p:spPr>
          <a:xfrm>
            <a:off x="2075843" y="1935541"/>
            <a:ext cx="461764" cy="485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6D0691F8-2FD3-4DAC-89F8-E0C75EAD91DC}"/>
              </a:ext>
            </a:extLst>
          </p:cNvPr>
          <p:cNvSpPr/>
          <p:nvPr/>
        </p:nvSpPr>
        <p:spPr>
          <a:xfrm rot="5400000">
            <a:off x="2906080" y="5640270"/>
            <a:ext cx="422122" cy="506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1DA09C8-4195-4A99-827F-0F0E1D311274}"/>
              </a:ext>
            </a:extLst>
          </p:cNvPr>
          <p:cNvSpPr txBox="1"/>
          <p:nvPr/>
        </p:nvSpPr>
        <p:spPr>
          <a:xfrm>
            <a:off x="1638065" y="1213149"/>
            <a:ext cx="1459310" cy="830997"/>
          </a:xfrm>
          <a:prstGeom prst="rect">
            <a:avLst/>
          </a:prstGeom>
          <a:solidFill>
            <a:schemeClr val="bg1"/>
          </a:solid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McKenzie Circle</a:t>
            </a:r>
          </a:p>
        </p:txBody>
      </p:sp>
      <p:sp>
        <p:nvSpPr>
          <p:cNvPr id="31" name="TextBox 30">
            <a:extLst>
              <a:ext uri="{FF2B5EF4-FFF2-40B4-BE49-F238E27FC236}">
                <a16:creationId xmlns:a16="http://schemas.microsoft.com/office/drawing/2014/main" id="{88173D44-2F54-4C7A-9066-E048AFDD9D36}"/>
              </a:ext>
            </a:extLst>
          </p:cNvPr>
          <p:cNvSpPr txBox="1"/>
          <p:nvPr/>
        </p:nvSpPr>
        <p:spPr>
          <a:xfrm>
            <a:off x="3161982" y="1189116"/>
            <a:ext cx="1670073" cy="461665"/>
          </a:xfrm>
          <a:prstGeom prst="rect">
            <a:avLst/>
          </a:prstGeom>
          <a:solidFill>
            <a:schemeClr val="bg1"/>
          </a:solid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Ward Circle</a:t>
            </a:r>
          </a:p>
        </p:txBody>
      </p:sp>
      <p:sp>
        <p:nvSpPr>
          <p:cNvPr id="26" name="Arrow: Down 25">
            <a:extLst>
              <a:ext uri="{FF2B5EF4-FFF2-40B4-BE49-F238E27FC236}">
                <a16:creationId xmlns:a16="http://schemas.microsoft.com/office/drawing/2014/main" id="{766D23D2-B467-4F0F-8A95-DB3270348018}"/>
              </a:ext>
            </a:extLst>
          </p:cNvPr>
          <p:cNvSpPr/>
          <p:nvPr/>
        </p:nvSpPr>
        <p:spPr>
          <a:xfrm rot="18608698">
            <a:off x="3732304" y="1564684"/>
            <a:ext cx="593722" cy="47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97B8C1-198E-4FC1-AABE-185E13DD4D88}"/>
              </a:ext>
            </a:extLst>
          </p:cNvPr>
          <p:cNvSpPr txBox="1"/>
          <p:nvPr/>
        </p:nvSpPr>
        <p:spPr>
          <a:xfrm>
            <a:off x="5468672" y="4236747"/>
            <a:ext cx="1899879" cy="461665"/>
          </a:xfrm>
          <a:prstGeom prst="rect">
            <a:avLst/>
          </a:prstGeom>
          <a:solidFill>
            <a:schemeClr val="bg1"/>
          </a:solidFill>
        </p:spPr>
        <p:txBody>
          <a:bodyPr wrap="non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Mercer Circle</a:t>
            </a:r>
          </a:p>
        </p:txBody>
      </p:sp>
      <p:sp>
        <p:nvSpPr>
          <p:cNvPr id="28" name="Arrow: Down 27">
            <a:extLst>
              <a:ext uri="{FF2B5EF4-FFF2-40B4-BE49-F238E27FC236}">
                <a16:creationId xmlns:a16="http://schemas.microsoft.com/office/drawing/2014/main" id="{F74923E0-47BF-44B3-81D8-260D9E1EA5B1}"/>
              </a:ext>
            </a:extLst>
          </p:cNvPr>
          <p:cNvSpPr/>
          <p:nvPr/>
        </p:nvSpPr>
        <p:spPr>
          <a:xfrm rot="7674278">
            <a:off x="5019104" y="3976329"/>
            <a:ext cx="515962" cy="520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314150F-3C52-4F39-9CE9-8CDF15012D41}"/>
              </a:ext>
            </a:extLst>
          </p:cNvPr>
          <p:cNvSpPr txBox="1"/>
          <p:nvPr/>
        </p:nvSpPr>
        <p:spPr>
          <a:xfrm>
            <a:off x="3435312" y="4607389"/>
            <a:ext cx="1224413" cy="830997"/>
          </a:xfrm>
          <a:prstGeom prst="rect">
            <a:avLst/>
          </a:prstGeom>
          <a:solidFill>
            <a:schemeClr val="bg1"/>
          </a:solidFill>
        </p:spPr>
        <p:txBody>
          <a:bodyPr wrap="square" rtlCol="0">
            <a:spAutoFit/>
          </a:bodyPr>
          <a:lstStyle/>
          <a:p>
            <a:r>
              <a:rPr lang="en-US" sz="2400" dirty="0">
                <a:solidFill>
                  <a:schemeClr val="accent6">
                    <a:lumMod val="50000"/>
                  </a:schemeClr>
                </a:solidFill>
                <a:latin typeface="Times New Roman" panose="02020603050405020304" pitchFamily="18" charset="0"/>
                <a:cs typeface="Times New Roman" panose="02020603050405020304" pitchFamily="18" charset="0"/>
              </a:rPr>
              <a:t>Billings Circle </a:t>
            </a:r>
          </a:p>
        </p:txBody>
      </p:sp>
      <p:sp>
        <p:nvSpPr>
          <p:cNvPr id="27" name="Arrow: Down 26">
            <a:extLst>
              <a:ext uri="{FF2B5EF4-FFF2-40B4-BE49-F238E27FC236}">
                <a16:creationId xmlns:a16="http://schemas.microsoft.com/office/drawing/2014/main" id="{143D454F-A581-4043-BF51-A523E6253EA3}"/>
              </a:ext>
            </a:extLst>
          </p:cNvPr>
          <p:cNvSpPr/>
          <p:nvPr/>
        </p:nvSpPr>
        <p:spPr>
          <a:xfrm rot="6059114">
            <a:off x="2943372" y="4451830"/>
            <a:ext cx="552592" cy="524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233842E-C75E-4D53-9733-72E3AC81AC80}"/>
              </a:ext>
            </a:extLst>
          </p:cNvPr>
          <p:cNvSpPr txBox="1"/>
          <p:nvPr/>
        </p:nvSpPr>
        <p:spPr>
          <a:xfrm>
            <a:off x="3435312" y="5528213"/>
            <a:ext cx="1302179" cy="830997"/>
          </a:xfrm>
          <a:prstGeom prst="rect">
            <a:avLst/>
          </a:prstGeom>
          <a:solidFill>
            <a:schemeClr val="bg1"/>
          </a:solid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Bowman Circle</a:t>
            </a:r>
          </a:p>
        </p:txBody>
      </p:sp>
      <p:sp>
        <p:nvSpPr>
          <p:cNvPr id="36" name="Slide Number Placeholder 35"/>
          <p:cNvSpPr>
            <a:spLocks noGrp="1"/>
          </p:cNvSpPr>
          <p:nvPr>
            <p:ph type="sldNum" sz="quarter" idx="8"/>
          </p:nvPr>
        </p:nvSpPr>
        <p:spPr>
          <a:xfrm>
            <a:off x="11422263" y="6265772"/>
            <a:ext cx="365760" cy="365760"/>
          </a:xfrm>
        </p:spPr>
        <p:txBody>
          <a:bodyPr/>
          <a:lstStyle/>
          <a:p>
            <a:pPr lvl="0"/>
            <a:fld id="{CD5B6C6C-3FE2-42E3-8EEF-E5704F6AC72D}" type="slidenum">
              <a:rPr lang="en-US" smtClean="0"/>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C8D0-670C-4B70-8DE4-88C3EDC393D7}"/>
              </a:ext>
            </a:extLst>
          </p:cNvPr>
          <p:cNvSpPr txBox="1">
            <a:spLocks noGrp="1"/>
          </p:cNvSpPr>
          <p:nvPr>
            <p:ph type="title"/>
          </p:nvPr>
        </p:nvSpPr>
        <p:spPr>
          <a:xfrm>
            <a:off x="2171699" y="181462"/>
            <a:ext cx="7848596" cy="1425083"/>
          </a:xfrm>
        </p:spPr>
        <p:txBody>
          <a:bodyPr/>
          <a:lstStyle/>
          <a:p>
            <a:pPr lvl="0"/>
            <a:r>
              <a:rPr lang="en-US" sz="4400">
                <a:latin typeface="Times New Roman" pitchFamily="18"/>
                <a:cs typeface="Times New Roman" pitchFamily="18"/>
              </a:rPr>
              <a:t>Weighted rain gauges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5F3ACD-08F4-4A60-B579-11BCB0895078}"/>
                  </a:ext>
                </a:extLst>
              </p:cNvPr>
              <p:cNvSpPr txBox="1">
                <a:spLocks noGrp="1"/>
              </p:cNvSpPr>
              <p:nvPr>
                <p:ph idx="1"/>
              </p:nvPr>
            </p:nvSpPr>
            <p:spPr>
              <a:xfrm>
                <a:off x="2231136" y="1748479"/>
                <a:ext cx="7729724" cy="3101983"/>
              </a:xfrm>
            </p:spPr>
            <p:txBody>
              <a:bodyPr>
                <a:noAutofit/>
              </a:bodyPr>
              <a:lstStyle/>
              <a:p>
                <a:pPr marL="0" lv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𝑤</m:t>
                      </m:r>
                      <m:r>
                        <a:rPr lang="en-US" sz="3200">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𝑅</m:t>
                              </m:r>
                            </m:e>
                            <m:sup>
                              <m:r>
                                <a:rPr lang="en-US" sz="3200">
                                  <a:latin typeface="Cambria Math" panose="02040503050406030204" pitchFamily="18" charset="0"/>
                                </a:rPr>
                                <m:t>2</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𝑑</m:t>
                              </m:r>
                            </m:e>
                            <m:sup>
                              <m:r>
                                <a:rPr lang="en-US" sz="3200">
                                  <a:latin typeface="Cambria Math" panose="02040503050406030204" pitchFamily="18" charset="0"/>
                                </a:rPr>
                                <m:t>2</m:t>
                              </m:r>
                            </m:sup>
                          </m:sSup>
                        </m:num>
                        <m:den>
                          <m:sSup>
                            <m:sSupPr>
                              <m:ctrlPr>
                                <a:rPr lang="en-US" sz="3200" i="1">
                                  <a:latin typeface="Cambria Math" panose="02040503050406030204" pitchFamily="18" charset="0"/>
                                </a:rPr>
                              </m:ctrlPr>
                            </m:sSupPr>
                            <m:e>
                              <m:r>
                                <a:rPr lang="en-US" sz="3200" i="1">
                                  <a:latin typeface="Cambria Math" panose="02040503050406030204" pitchFamily="18" charset="0"/>
                                </a:rPr>
                                <m:t>𝑅</m:t>
                              </m:r>
                            </m:e>
                            <m:sup>
                              <m:r>
                                <a:rPr lang="en-US" sz="3200">
                                  <a:latin typeface="Cambria Math" panose="02040503050406030204" pitchFamily="18" charset="0"/>
                                </a:rPr>
                                <m:t>2</m:t>
                              </m:r>
                            </m:sup>
                          </m:sSup>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𝑑</m:t>
                              </m:r>
                            </m:e>
                            <m:sup>
                              <m:r>
                                <a:rPr lang="en-US" sz="3200">
                                  <a:latin typeface="Cambria Math" panose="02040503050406030204" pitchFamily="18" charset="0"/>
                                </a:rPr>
                                <m:t>2</m:t>
                              </m:r>
                            </m:sup>
                          </m:sSup>
                        </m:den>
                      </m:f>
                    </m:oMath>
                  </m:oMathPara>
                </a14:m>
                <a:endParaRPr lang="en-US" sz="3200" dirty="0"/>
              </a:p>
              <a:p>
                <a:pPr marL="0" lvl="0" indent="0">
                  <a:buNone/>
                </a:pPr>
                <a:r>
                  <a:rPr lang="en-US" sz="3200" dirty="0">
                    <a:latin typeface="Times New Roman" pitchFamily="18"/>
                    <a:cs typeface="Times New Roman" pitchFamily="18"/>
                  </a:rPr>
                  <a:t>w </a:t>
                </a:r>
                <a:r>
                  <a:rPr lang="en-US" sz="3200" dirty="0" smtClean="0">
                    <a:latin typeface="Times New Roman" pitchFamily="18"/>
                    <a:cs typeface="Times New Roman" pitchFamily="18"/>
                  </a:rPr>
                  <a:t>= Weight </a:t>
                </a:r>
                <a:r>
                  <a:rPr lang="en-US" sz="3200" dirty="0">
                    <a:latin typeface="Times New Roman" pitchFamily="18"/>
                    <a:cs typeface="Times New Roman" pitchFamily="18"/>
                  </a:rPr>
                  <a:t>of rain gauge to central location</a:t>
                </a:r>
              </a:p>
              <a:p>
                <a:pPr marL="0" lvl="0" indent="0">
                  <a:buNone/>
                </a:pPr>
                <a:r>
                  <a:rPr lang="en-US" sz="3200" dirty="0">
                    <a:latin typeface="Times New Roman" pitchFamily="18"/>
                    <a:cs typeface="Times New Roman" pitchFamily="18"/>
                  </a:rPr>
                  <a:t>R </a:t>
                </a:r>
                <a:r>
                  <a:rPr lang="en-US" sz="3200" dirty="0" smtClean="0">
                    <a:latin typeface="Times New Roman" pitchFamily="18"/>
                    <a:cs typeface="Times New Roman" pitchFamily="18"/>
                  </a:rPr>
                  <a:t>= Radius </a:t>
                </a:r>
                <a:r>
                  <a:rPr lang="en-US" sz="3200" dirty="0">
                    <a:latin typeface="Times New Roman" pitchFamily="18"/>
                    <a:cs typeface="Times New Roman" pitchFamily="18"/>
                  </a:rPr>
                  <a:t>of influence (40km)</a:t>
                </a:r>
              </a:p>
              <a:p>
                <a:pPr marL="0" lvl="0" indent="0">
                  <a:buNone/>
                </a:pPr>
                <a:r>
                  <a:rPr lang="en-US" sz="3200" dirty="0">
                    <a:latin typeface="Times New Roman" pitchFamily="18"/>
                    <a:cs typeface="Times New Roman" pitchFamily="18"/>
                  </a:rPr>
                  <a:t>d </a:t>
                </a:r>
                <a:r>
                  <a:rPr lang="en-US" sz="3200" dirty="0" smtClean="0">
                    <a:latin typeface="Times New Roman" pitchFamily="18"/>
                    <a:cs typeface="Times New Roman" pitchFamily="18"/>
                  </a:rPr>
                  <a:t>= Distance </a:t>
                </a:r>
                <a:r>
                  <a:rPr lang="en-US" sz="3200" dirty="0">
                    <a:latin typeface="Times New Roman" pitchFamily="18"/>
                    <a:cs typeface="Times New Roman" pitchFamily="18"/>
                  </a:rPr>
                  <a:t>of the gauge from grid point</a:t>
                </a:r>
              </a:p>
              <a:p>
                <a:pPr marL="0" lvl="0" indent="0">
                  <a:buNone/>
                </a:pPr>
                <a:r>
                  <a:rPr lang="en-US" sz="3200" dirty="0">
                    <a:latin typeface="Times New Roman" pitchFamily="18"/>
                    <a:cs typeface="Times New Roman" pitchFamily="18"/>
                  </a:rPr>
                  <a:t>Reference: Wise 2005</a:t>
                </a:r>
              </a:p>
            </p:txBody>
          </p:sp>
        </mc:Choice>
        <mc:Fallback>
          <p:sp>
            <p:nvSpPr>
              <p:cNvPr id="3" name="Content Placeholder 2">
                <a:extLst>
                  <a:ext uri="{FF2B5EF4-FFF2-40B4-BE49-F238E27FC236}">
                    <a16:creationId xmlns:a16="http://schemas.microsoft.com/office/drawing/2014/main" id="{A05F3ACD-08F4-4A60-B579-11BCB0895078}"/>
                  </a:ext>
                </a:extLst>
              </p:cNvPr>
              <p:cNvSpPr txBox="1">
                <a:spLocks noGrp="1" noRot="1" noChangeAspect="1" noMove="1" noResize="1" noEditPoints="1" noAdjustHandles="1" noChangeArrowheads="1" noChangeShapeType="1" noTextEdit="1"/>
              </p:cNvSpPr>
              <p:nvPr>
                <p:ph idx="1"/>
              </p:nvPr>
            </p:nvSpPr>
            <p:spPr>
              <a:xfrm>
                <a:off x="2231136" y="1748479"/>
                <a:ext cx="7729724" cy="3101983"/>
              </a:xfrm>
              <a:blipFill>
                <a:blip r:embed="rId2"/>
                <a:stretch>
                  <a:fillRect l="-1972" b="-20432"/>
                </a:stretch>
              </a:blipFill>
            </p:spPr>
            <p:txBody>
              <a:bodyPr/>
              <a:lstStyle/>
              <a:p>
                <a:r>
                  <a:rPr lang="en-US">
                    <a:noFill/>
                  </a:rPr>
                  <a:t> </a:t>
                </a:r>
              </a:p>
            </p:txBody>
          </p:sp>
        </mc:Fallback>
      </mc:AlternateContent>
      <p:sp>
        <p:nvSpPr>
          <p:cNvPr id="5" name="Slide Number Placeholder 4"/>
          <p:cNvSpPr>
            <a:spLocks noGrp="1"/>
          </p:cNvSpPr>
          <p:nvPr>
            <p:ph type="sldNum" sz="quarter" idx="8"/>
          </p:nvPr>
        </p:nvSpPr>
        <p:spPr/>
        <p:txBody>
          <a:bodyPr/>
          <a:lstStyle/>
          <a:p>
            <a:pPr lvl="0"/>
            <a:fld id="{CD5B6C6C-3FE2-42E3-8EEF-E5704F6AC72D}"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C6E0-704F-488B-BBF4-89BA070F751E}"/>
              </a:ext>
            </a:extLst>
          </p:cNvPr>
          <p:cNvSpPr txBox="1">
            <a:spLocks noGrp="1"/>
          </p:cNvSpPr>
          <p:nvPr>
            <p:ph type="title"/>
          </p:nvPr>
        </p:nvSpPr>
        <p:spPr>
          <a:xfrm>
            <a:off x="737253" y="194209"/>
            <a:ext cx="10658337" cy="1596789"/>
          </a:xfrm>
        </p:spPr>
        <p:txBody>
          <a:bodyPr>
            <a:noAutofit/>
          </a:bodyPr>
          <a:lstStyle/>
          <a:p>
            <a:pPr lvl="0"/>
            <a:r>
              <a:rPr lang="en-US" sz="5400">
                <a:latin typeface="Times New Roman" pitchFamily="18"/>
                <a:cs typeface="Times New Roman" pitchFamily="18"/>
              </a:rPr>
              <a:t>County Circle weighted rainfall amount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517B38-D0F4-43B3-B474-D9CAD70077CE}"/>
                  </a:ext>
                </a:extLst>
              </p:cNvPr>
              <p:cNvSpPr txBox="1">
                <a:spLocks noGrp="1"/>
              </p:cNvSpPr>
              <p:nvPr>
                <p:ph idx="1"/>
              </p:nvPr>
            </p:nvSpPr>
            <p:spPr>
              <a:xfrm>
                <a:off x="1228295" y="1924336"/>
                <a:ext cx="9676263" cy="4476463"/>
              </a:xfrm>
            </p:spPr>
            <p:txBody>
              <a:bodyPr>
                <a:noAutofit/>
              </a:bodyPr>
              <a:lstStyle/>
              <a:p>
                <a:pPr marL="0" lv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𝑑</m:t>
                          </m:r>
                        </m:sub>
                      </m:sSub>
                      <m:r>
                        <a:rPr lang="en-US" sz="3200">
                          <a:latin typeface="Cambria Math" panose="02040503050406030204" pitchFamily="18" charset="0"/>
                        </a:rPr>
                        <m:t>=</m:t>
                      </m:r>
                      <m:nary>
                        <m:naryPr>
                          <m:chr m:val="∑"/>
                          <m:ctrlPr>
                            <a:rPr lang="en-US" sz="3200" i="1">
                              <a:latin typeface="Cambria Math" panose="02040503050406030204" pitchFamily="18" charset="0"/>
                            </a:rPr>
                          </m:ctrlPr>
                        </m:naryPr>
                        <m:sub>
                          <m:r>
                            <a:rPr lang="en-US" sz="3200" i="1">
                              <a:latin typeface="Cambria Math" panose="02040503050406030204" pitchFamily="18" charset="0"/>
                            </a:rPr>
                            <m:t>𝑖</m:t>
                          </m:r>
                          <m:r>
                            <a:rPr lang="en-US" sz="3200">
                              <a:latin typeface="Cambria Math" panose="02040503050406030204" pitchFamily="18" charset="0"/>
                            </a:rPr>
                            <m:t>=1</m:t>
                          </m:r>
                        </m:sub>
                        <m:sup>
                          <m:r>
                            <a:rPr lang="en-US" sz="3200" i="1">
                              <a:latin typeface="Cambria Math" panose="02040503050406030204" pitchFamily="18" charset="0"/>
                            </a:rPr>
                            <m:t>𝑛</m:t>
                          </m:r>
                        </m:sup>
                        <m:e>
                          <m:r>
                            <a:rPr lang="en-US" sz="3200" i="1">
                              <a:latin typeface="Cambria Math" panose="02040503050406030204" pitchFamily="18" charset="0"/>
                            </a:rPr>
                            <m:t>𝑤</m:t>
                          </m:r>
                          <m:d>
                            <m:dPr>
                              <m:ctrlPr>
                                <a:rPr lang="en-US" sz="3200" i="1">
                                  <a:latin typeface="Cambria Math" panose="02040503050406030204" pitchFamily="18" charset="0"/>
                                </a:rPr>
                              </m:ctrlPr>
                            </m:dPr>
                            <m:e>
                              <m:r>
                                <a:rPr lang="en-US" sz="3200" i="1">
                                  <a:latin typeface="Cambria Math" panose="02040503050406030204" pitchFamily="18" charset="0"/>
                                </a:rPr>
                                <m:t>𝑖</m:t>
                              </m:r>
                            </m:e>
                          </m:d>
                          <m:r>
                            <a:rPr lang="en-US" sz="320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𝑜</m:t>
                              </m:r>
                            </m:sub>
                          </m:sSub>
                          <m:r>
                            <a:rPr lang="en-US" sz="3200">
                              <a:latin typeface="Cambria Math" panose="02040503050406030204" pitchFamily="18" charset="0"/>
                            </a:rPr>
                            <m:t>(</m:t>
                          </m:r>
                          <m:r>
                            <a:rPr lang="en-US" sz="3200" i="1">
                              <a:latin typeface="Cambria Math" panose="02040503050406030204" pitchFamily="18" charset="0"/>
                            </a:rPr>
                            <m:t>𝑖</m:t>
                          </m:r>
                          <m:r>
                            <a:rPr lang="en-US" sz="3200">
                              <a:latin typeface="Cambria Math" panose="02040503050406030204" pitchFamily="18" charset="0"/>
                            </a:rPr>
                            <m:t>)</m:t>
                          </m:r>
                        </m:e>
                      </m:nary>
                    </m:oMath>
                  </m:oMathPara>
                </a14:m>
                <a:endParaRPr lang="en-US" sz="3200" dirty="0">
                  <a:latin typeface="Times New Roman" pitchFamily="18"/>
                  <a:cs typeface="Times New Roman" pitchFamily="18"/>
                </a:endParaRPr>
              </a:p>
              <a:p>
                <a:pPr marL="0" lvl="0" indent="0">
                  <a:buNone/>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𝑑</m:t>
                        </m:r>
                      </m:sub>
                    </m:sSub>
                  </m:oMath>
                </a14:m>
                <a:r>
                  <a:rPr lang="en-US" sz="3200" dirty="0">
                    <a:solidFill>
                      <a:srgbClr val="000000"/>
                    </a:solidFill>
                    <a:latin typeface="Times New Roman" pitchFamily="18"/>
                    <a:cs typeface="Times New Roman" pitchFamily="18"/>
                  </a:rPr>
                  <a:t> </a:t>
                </a:r>
                <a:r>
                  <a:rPr lang="en-US" sz="3200" dirty="0" smtClean="0">
                    <a:solidFill>
                      <a:srgbClr val="000000"/>
                    </a:solidFill>
                    <a:latin typeface="Times New Roman" pitchFamily="18"/>
                    <a:cs typeface="Times New Roman" pitchFamily="18"/>
                  </a:rPr>
                  <a:t>= Calculated </a:t>
                </a:r>
                <a:r>
                  <a:rPr lang="en-US" sz="3200" dirty="0">
                    <a:solidFill>
                      <a:srgbClr val="000000"/>
                    </a:solidFill>
                    <a:latin typeface="Times New Roman" pitchFamily="18"/>
                    <a:cs typeface="Times New Roman" pitchFamily="18"/>
                  </a:rPr>
                  <a:t>rainfall at grid point</a:t>
                </a:r>
              </a:p>
              <a:p>
                <a:pPr marL="0" lvl="0" indent="0">
                  <a:buNone/>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𝑜</m:t>
                        </m:r>
                      </m:sub>
                    </m:sSub>
                  </m:oMath>
                </a14:m>
                <a:r>
                  <a:rPr lang="en-US" sz="3200" dirty="0">
                    <a:latin typeface="Times New Roman" pitchFamily="18"/>
                    <a:cs typeface="Times New Roman" pitchFamily="18"/>
                  </a:rPr>
                  <a:t> </a:t>
                </a:r>
                <a:r>
                  <a:rPr lang="en-US" sz="3200" dirty="0" smtClean="0">
                    <a:solidFill>
                      <a:srgbClr val="000000"/>
                    </a:solidFill>
                    <a:latin typeface="Times New Roman" pitchFamily="18"/>
                    <a:cs typeface="Times New Roman" pitchFamily="18"/>
                  </a:rPr>
                  <a:t>= 24 </a:t>
                </a:r>
                <a:r>
                  <a:rPr lang="en-US" sz="3200" dirty="0">
                    <a:solidFill>
                      <a:srgbClr val="000000"/>
                    </a:solidFill>
                    <a:latin typeface="Times New Roman" pitchFamily="18"/>
                    <a:cs typeface="Times New Roman" pitchFamily="18"/>
                  </a:rPr>
                  <a:t>hour measured rainfall</a:t>
                </a:r>
              </a:p>
              <a:p>
                <a:pPr marL="0" lvl="0" indent="0">
                  <a:buNone/>
                </a:pPr>
                <a:r>
                  <a:rPr lang="en-US" sz="3200" dirty="0">
                    <a:latin typeface="Times New Roman" pitchFamily="18"/>
                    <a:cs typeface="Times New Roman" pitchFamily="18"/>
                  </a:rPr>
                  <a:t>w</a:t>
                </a:r>
                <a:r>
                  <a:rPr lang="en-US" sz="3200" dirty="0" smtClean="0">
                    <a:latin typeface="Times New Roman" pitchFamily="18"/>
                    <a:cs typeface="Times New Roman" pitchFamily="18"/>
                  </a:rPr>
                  <a:t> = </a:t>
                </a:r>
                <a:r>
                  <a:rPr lang="en-US" sz="3200" dirty="0">
                    <a:latin typeface="Times New Roman" pitchFamily="18"/>
                    <a:cs typeface="Times New Roman" pitchFamily="18"/>
                  </a:rPr>
                  <a:t>Weighed calculation</a:t>
                </a:r>
              </a:p>
              <a:p>
                <a:pPr marL="0" lvl="0" indent="0">
                  <a:buNone/>
                </a:pPr>
                <a:r>
                  <a:rPr lang="en-US" sz="3200" dirty="0">
                    <a:latin typeface="Times New Roman" pitchFamily="18"/>
                    <a:cs typeface="Times New Roman" pitchFamily="18"/>
                  </a:rPr>
                  <a:t>n</a:t>
                </a:r>
                <a:r>
                  <a:rPr lang="en-US" sz="3200" dirty="0" smtClean="0">
                    <a:latin typeface="Times New Roman" pitchFamily="18"/>
                    <a:cs typeface="Times New Roman" pitchFamily="18"/>
                  </a:rPr>
                  <a:t> = Number </a:t>
                </a:r>
                <a:r>
                  <a:rPr lang="en-US" sz="3200" dirty="0">
                    <a:latin typeface="Times New Roman" pitchFamily="18"/>
                    <a:cs typeface="Times New Roman" pitchFamily="18"/>
                  </a:rPr>
                  <a:t>of gauges within radius of influence</a:t>
                </a:r>
              </a:p>
              <a:p>
                <a:pPr marL="0" lvl="0" indent="0">
                  <a:buNone/>
                </a:pPr>
                <a:r>
                  <a:rPr lang="en-US" sz="3200" dirty="0">
                    <a:latin typeface="Times New Roman" pitchFamily="18"/>
                    <a:cs typeface="Times New Roman" pitchFamily="18"/>
                  </a:rPr>
                  <a:t>Reference: Wise 2005</a:t>
                </a:r>
              </a:p>
            </p:txBody>
          </p:sp>
        </mc:Choice>
        <mc:Fallback>
          <p:sp>
            <p:nvSpPr>
              <p:cNvPr id="3" name="Content Placeholder 2">
                <a:extLst>
                  <a:ext uri="{FF2B5EF4-FFF2-40B4-BE49-F238E27FC236}">
                    <a16:creationId xmlns:a16="http://schemas.microsoft.com/office/drawing/2014/main" id="{EB517B38-D0F4-43B3-B474-D9CAD70077CE}"/>
                  </a:ext>
                </a:extLst>
              </p:cNvPr>
              <p:cNvSpPr txBox="1">
                <a:spLocks noGrp="1" noRot="1" noChangeAspect="1" noMove="1" noResize="1" noEditPoints="1" noAdjustHandles="1" noChangeArrowheads="1" noChangeShapeType="1" noTextEdit="1"/>
              </p:cNvSpPr>
              <p:nvPr>
                <p:ph idx="1"/>
              </p:nvPr>
            </p:nvSpPr>
            <p:spPr>
              <a:xfrm>
                <a:off x="1228295" y="1924336"/>
                <a:ext cx="9676263" cy="4476463"/>
              </a:xfrm>
              <a:blipFill>
                <a:blip r:embed="rId2"/>
                <a:stretch>
                  <a:fillRect l="-1574" b="-4905"/>
                </a:stretch>
              </a:blipFill>
            </p:spPr>
            <p:txBody>
              <a:bodyPr/>
              <a:lstStyle/>
              <a:p>
                <a:r>
                  <a:rPr lang="en-US">
                    <a:noFill/>
                  </a:rPr>
                  <a:t> </a:t>
                </a:r>
              </a:p>
            </p:txBody>
          </p:sp>
        </mc:Fallback>
      </mc:AlternateContent>
      <p:sp>
        <p:nvSpPr>
          <p:cNvPr id="5" name="Slide Number Placeholder 4"/>
          <p:cNvSpPr>
            <a:spLocks noGrp="1"/>
          </p:cNvSpPr>
          <p:nvPr>
            <p:ph type="sldNum" sz="quarter" idx="8"/>
          </p:nvPr>
        </p:nvSpPr>
        <p:spPr/>
        <p:txBody>
          <a:bodyPr/>
          <a:lstStyle/>
          <a:p>
            <a:pPr lvl="0"/>
            <a:fld id="{CD5B6C6C-3FE2-42E3-8EEF-E5704F6AC72D}"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4DEF-B2DB-475C-B9EA-8A860AF9383C}"/>
              </a:ext>
            </a:extLst>
          </p:cNvPr>
          <p:cNvSpPr>
            <a:spLocks noGrp="1"/>
          </p:cNvSpPr>
          <p:nvPr>
            <p:ph type="title"/>
          </p:nvPr>
        </p:nvSpPr>
        <p:spPr>
          <a:xfrm>
            <a:off x="2231136" y="66196"/>
            <a:ext cx="7729724" cy="1188720"/>
          </a:xfrm>
        </p:spPr>
        <p:txBody>
          <a:bodyPr>
            <a:noAutofit/>
          </a:bodyPr>
          <a:lstStyle/>
          <a:p>
            <a:r>
              <a:rPr lang="en-US" sz="5400" dirty="0" smtClean="0">
                <a:latin typeface="Times New Roman" panose="02020603050405020304" pitchFamily="18" charset="0"/>
                <a:cs typeface="Times New Roman" panose="02020603050405020304" pitchFamily="18" charset="0"/>
              </a:rPr>
              <a:t>Statistical Tests</a:t>
            </a:r>
            <a:endParaRPr lang="en-US" sz="5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9326CA-0C9D-4A25-AAB8-4C42D240C1E7}"/>
              </a:ext>
            </a:extLst>
          </p:cNvPr>
          <p:cNvSpPr>
            <a:spLocks noGrp="1"/>
          </p:cNvSpPr>
          <p:nvPr>
            <p:ph idx="1"/>
          </p:nvPr>
        </p:nvSpPr>
        <p:spPr>
          <a:xfrm>
            <a:off x="0" y="1254916"/>
            <a:ext cx="6326155" cy="5603084"/>
          </a:xfrm>
        </p:spPr>
        <p:txBody>
          <a:bodyPr>
            <a:normAutofit/>
          </a:bodyPr>
          <a:lstStyle/>
          <a:p>
            <a:r>
              <a:rPr lang="en-US" sz="3200" dirty="0" smtClean="0">
                <a:latin typeface="Times New Roman" panose="02020603050405020304" pitchFamily="18" charset="0"/>
                <a:cs typeface="Times New Roman" panose="02020603050405020304" pitchFamily="18" charset="0"/>
              </a:rPr>
              <a:t>For the statistical tests, target and control regions will be used in calculated single and double ratios.</a:t>
            </a:r>
          </a:p>
          <a:p>
            <a:r>
              <a:rPr lang="en-US" sz="3200" dirty="0" smtClean="0">
                <a:latin typeface="Times New Roman" panose="02020603050405020304" pitchFamily="18" charset="0"/>
                <a:cs typeface="Times New Roman" panose="02020603050405020304" pitchFamily="18" charset="0"/>
              </a:rPr>
              <a:t>McKenzie </a:t>
            </a:r>
            <a:r>
              <a:rPr lang="en-US" sz="3200" dirty="0">
                <a:latin typeface="Times New Roman" panose="02020603050405020304" pitchFamily="18" charset="0"/>
                <a:cs typeface="Times New Roman" panose="02020603050405020304" pitchFamily="18" charset="0"/>
              </a:rPr>
              <a:t>and Bowman </a:t>
            </a:r>
            <a:r>
              <a:rPr lang="en-US" sz="3200" dirty="0" smtClean="0">
                <a:latin typeface="Times New Roman" panose="02020603050405020304" pitchFamily="18" charset="0"/>
                <a:cs typeface="Times New Roman" panose="02020603050405020304" pitchFamily="18" charset="0"/>
              </a:rPr>
              <a:t>Circles (target) </a:t>
            </a:r>
            <a:r>
              <a:rPr lang="en-US" sz="3200" dirty="0">
                <a:latin typeface="Times New Roman" panose="02020603050405020304" pitchFamily="18" charset="0"/>
                <a:cs typeface="Times New Roman" panose="02020603050405020304" pitchFamily="18" charset="0"/>
              </a:rPr>
              <a:t>will be compared to Billings </a:t>
            </a:r>
            <a:r>
              <a:rPr lang="en-US" sz="3200" dirty="0" smtClean="0">
                <a:latin typeface="Times New Roman" panose="02020603050405020304" pitchFamily="18" charset="0"/>
                <a:cs typeface="Times New Roman" panose="02020603050405020304" pitchFamily="18" charset="0"/>
              </a:rPr>
              <a:t>Circle (control).</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Ward Circle </a:t>
            </a:r>
            <a:r>
              <a:rPr lang="en-US" sz="3200" dirty="0" smtClean="0">
                <a:latin typeface="Times New Roman" panose="02020603050405020304" pitchFamily="18" charset="0"/>
                <a:cs typeface="Times New Roman" panose="02020603050405020304" pitchFamily="18" charset="0"/>
              </a:rPr>
              <a:t>(target) will </a:t>
            </a:r>
            <a:r>
              <a:rPr lang="en-US" sz="3200" dirty="0">
                <a:latin typeface="Times New Roman" panose="02020603050405020304" pitchFamily="18" charset="0"/>
                <a:cs typeface="Times New Roman" panose="02020603050405020304" pitchFamily="18" charset="0"/>
              </a:rPr>
              <a:t>be compared to Mercer </a:t>
            </a:r>
            <a:r>
              <a:rPr lang="en-US" sz="3200" dirty="0" smtClean="0">
                <a:latin typeface="Times New Roman" panose="02020603050405020304" pitchFamily="18" charset="0"/>
                <a:cs typeface="Times New Roman" panose="02020603050405020304" pitchFamily="18" charset="0"/>
              </a:rPr>
              <a:t>Circle (control)</a:t>
            </a:r>
            <a:endParaRPr lang="en-US" sz="3200"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2"/>
          </p:nvPr>
        </p:nvPicPr>
        <p:blipFill>
          <a:blip r:embed="rId2" cstate="hqprint">
            <a:extLst>
              <a:ext uri="{28A0092B-C50C-407E-A947-70E740481C1C}">
                <a14:useLocalDpi xmlns:a14="http://schemas.microsoft.com/office/drawing/2010/main" val="0"/>
              </a:ext>
            </a:extLst>
          </a:blip>
          <a:stretch>
            <a:fillRect/>
          </a:stretch>
        </p:blipFill>
        <p:spPr>
          <a:xfrm>
            <a:off x="6095998" y="1767041"/>
            <a:ext cx="6151433" cy="3631568"/>
          </a:xfrm>
        </p:spPr>
      </p:pic>
      <p:sp>
        <p:nvSpPr>
          <p:cNvPr id="11" name="Slide Number Placeholder 10"/>
          <p:cNvSpPr>
            <a:spLocks noGrp="1"/>
          </p:cNvSpPr>
          <p:nvPr>
            <p:ph type="sldNum" sz="quarter" idx="8"/>
          </p:nvPr>
        </p:nvSpPr>
        <p:spPr/>
        <p:txBody>
          <a:bodyPr/>
          <a:lstStyle/>
          <a:p>
            <a:pPr lvl="0"/>
            <a:fld id="{992641D1-0112-4E0B-B318-CCA1C329997F}" type="slidenum">
              <a:rPr lang="en-US" smtClean="0"/>
              <a:t>9</a:t>
            </a:fld>
            <a:endParaRPr lang="en-US"/>
          </a:p>
        </p:txBody>
      </p:sp>
    </p:spTree>
    <p:extLst>
      <p:ext uri="{BB962C8B-B14F-4D97-AF65-F5344CB8AC3E}">
        <p14:creationId xmlns:p14="http://schemas.microsoft.com/office/powerpoint/2010/main" val="3981489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TM10001115%5b%5bfn=Parcel%5d%5d</Template>
  <TotalTime>12129</TotalTime>
  <Words>404</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Gill Sans MT</vt:lpstr>
      <vt:lpstr>Times New Roman</vt:lpstr>
      <vt:lpstr>Parcel</vt:lpstr>
      <vt:lpstr>Precipitation Evaluation of the North Dakota Cloud Modification Project (NDCMP) using rain gauge and radar observations</vt:lpstr>
      <vt:lpstr>Importance of study</vt:lpstr>
      <vt:lpstr>Project Background</vt:lpstr>
      <vt:lpstr>Methodology</vt:lpstr>
      <vt:lpstr>PowerPoint Presentation</vt:lpstr>
      <vt:lpstr>PowerPoint Presentation</vt:lpstr>
      <vt:lpstr>Weighted rain gauges</vt:lpstr>
      <vt:lpstr>County Circle weighted rainfall amount</vt:lpstr>
      <vt:lpstr>Statistical Tests</vt:lpstr>
      <vt:lpstr>Single Ratio Test</vt:lpstr>
      <vt:lpstr>Double Ratio Test</vt:lpstr>
      <vt:lpstr>Radar estimated rainfall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Precipitation Evaluation of the North Dakota Cloud Modification Project (NDCMP) using rain gauge and radar observations</dc:title>
  <dc:creator>Matthew Tuftedal</dc:creator>
  <cp:lastModifiedBy>Matthew Tuftedal</cp:lastModifiedBy>
  <cp:revision>53</cp:revision>
  <dcterms:created xsi:type="dcterms:W3CDTF">2018-08-23T21:26:47Z</dcterms:created>
  <dcterms:modified xsi:type="dcterms:W3CDTF">2018-10-16T14:04:33Z</dcterms:modified>
</cp:coreProperties>
</file>