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metadata/core-properties" Target="docProps/core0.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8"/>
  </p:notesMasterIdLst>
  <p:sldIdLst>
    <p:sldId id="256" r:id="rId6"/>
    <p:sldId id="257" r:id="rId7"/>
  </p:sldIdLst>
  <p:sldSz cx="10080625" cy="567055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07" autoAdjust="0"/>
    <p:restoredTop sz="86410"/>
  </p:normalViewPr>
  <p:slideViewPr>
    <p:cSldViewPr snapToGrid="0">
      <p:cViewPr varScale="1">
        <p:scale>
          <a:sx n="90" d="100"/>
          <a:sy n="90" d="100"/>
        </p:scale>
        <p:origin x="1210"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9" d="100"/>
          <a:sy n="59" d="100"/>
        </p:scale>
        <p:origin x="2899"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8" name="Rectangle 1"/>
          <p:cNvSpPr/>
          <p:nvPr/>
        </p:nvSpPr>
        <p:spPr>
          <a:xfrm>
            <a:off x="0" y="0"/>
            <a:ext cx="7772400" cy="10058400"/>
          </a:xfrm>
          <a:prstGeom prst="rect">
            <a:avLst/>
          </a:prstGeom>
          <a:solidFill>
            <a:srgbClr val="FFFFFF"/>
          </a:solidFill>
          <a:ln w="9360">
            <a:noFill/>
          </a:ln>
        </p:spPr>
      </p:sp>
      <p:sp>
        <p:nvSpPr>
          <p:cNvPr id="199" name="CustomShape 2"/>
          <p:cNvSpPr/>
          <p:nvPr/>
        </p:nvSpPr>
        <p:spPr>
          <a:xfrm>
            <a:off x="0" y="0"/>
            <a:ext cx="7772400" cy="10058400"/>
          </a:xfrm>
          <a:custGeom>
            <a:avLst/>
            <a:gdLst/>
            <a:ahLst/>
            <a:cxnLst/>
            <a:rect l="0" t="0" r="r" b="b"/>
            <a:pathLst>
              <a:path w="21592" h="27942">
                <a:moveTo>
                  <a:pt x="3" y="0"/>
                </a:moveTo>
                <a:lnTo>
                  <a:pt x="4" y="0"/>
                </a:lnTo>
                <a:cubicBezTo>
                  <a:pt x="3" y="0"/>
                  <a:pt x="3" y="0"/>
                  <a:pt x="2" y="1"/>
                </a:cubicBezTo>
                <a:cubicBezTo>
                  <a:pt x="1" y="1"/>
                  <a:pt x="1" y="1"/>
                  <a:pt x="1" y="2"/>
                </a:cubicBezTo>
                <a:cubicBezTo>
                  <a:pt x="0" y="3"/>
                  <a:pt x="0" y="3"/>
                  <a:pt x="0" y="4"/>
                </a:cubicBezTo>
                <a:lnTo>
                  <a:pt x="0" y="27937"/>
                </a:lnTo>
                <a:lnTo>
                  <a:pt x="0" y="27937"/>
                </a:lnTo>
                <a:cubicBezTo>
                  <a:pt x="0" y="27938"/>
                  <a:pt x="0" y="27938"/>
                  <a:pt x="1" y="27939"/>
                </a:cubicBezTo>
                <a:cubicBezTo>
                  <a:pt x="1" y="27940"/>
                  <a:pt x="1" y="27940"/>
                  <a:pt x="2" y="27940"/>
                </a:cubicBezTo>
                <a:cubicBezTo>
                  <a:pt x="3" y="27941"/>
                  <a:pt x="3" y="27941"/>
                  <a:pt x="4" y="27941"/>
                </a:cubicBezTo>
                <a:lnTo>
                  <a:pt x="21587" y="27941"/>
                </a:lnTo>
                <a:lnTo>
                  <a:pt x="21587" y="27941"/>
                </a:lnTo>
                <a:cubicBezTo>
                  <a:pt x="21588" y="27941"/>
                  <a:pt x="21588" y="27941"/>
                  <a:pt x="21589" y="27940"/>
                </a:cubicBezTo>
                <a:cubicBezTo>
                  <a:pt x="21590" y="27940"/>
                  <a:pt x="21590" y="27940"/>
                  <a:pt x="21590" y="27939"/>
                </a:cubicBezTo>
                <a:cubicBezTo>
                  <a:pt x="21591" y="27938"/>
                  <a:pt x="21591" y="27938"/>
                  <a:pt x="21591" y="27937"/>
                </a:cubicBezTo>
                <a:lnTo>
                  <a:pt x="21591" y="3"/>
                </a:lnTo>
                <a:lnTo>
                  <a:pt x="21591" y="4"/>
                </a:lnTo>
                <a:lnTo>
                  <a:pt x="21591" y="4"/>
                </a:lnTo>
                <a:cubicBezTo>
                  <a:pt x="21591" y="3"/>
                  <a:pt x="21591" y="3"/>
                  <a:pt x="21590" y="2"/>
                </a:cubicBezTo>
                <a:cubicBezTo>
                  <a:pt x="21590" y="1"/>
                  <a:pt x="21590" y="1"/>
                  <a:pt x="21589" y="1"/>
                </a:cubicBezTo>
                <a:cubicBezTo>
                  <a:pt x="21588" y="0"/>
                  <a:pt x="21588" y="0"/>
                  <a:pt x="21587" y="0"/>
                </a:cubicBezTo>
                <a:lnTo>
                  <a:pt x="3" y="0"/>
                </a:lnTo>
              </a:path>
            </a:pathLst>
          </a:custGeom>
          <a:solidFill>
            <a:srgbClr val="FFFFFF"/>
          </a:solidFill>
          <a:ln>
            <a:noFill/>
          </a:ln>
        </p:spPr>
        <p:style>
          <a:lnRef idx="0">
            <a:scrgbClr r="0" g="0" b="0"/>
          </a:lnRef>
          <a:fillRef idx="0">
            <a:scrgbClr r="0" g="0" b="0"/>
          </a:fillRef>
          <a:effectRef idx="0">
            <a:scrgbClr r="0" g="0" b="0"/>
          </a:effectRef>
          <a:fontRef idx="minor"/>
        </p:style>
      </p:sp>
      <p:sp>
        <p:nvSpPr>
          <p:cNvPr id="200" name="CustomShape 3"/>
          <p:cNvSpPr/>
          <p:nvPr/>
        </p:nvSpPr>
        <p:spPr>
          <a:xfrm>
            <a:off x="0" y="0"/>
            <a:ext cx="7772400" cy="10058400"/>
          </a:xfrm>
          <a:custGeom>
            <a:avLst/>
            <a:gdLst/>
            <a:ahLst/>
            <a:cxnLst/>
            <a:rect l="0" t="0" r="r" b="b"/>
            <a:pathLst>
              <a:path w="21592" h="27942">
                <a:moveTo>
                  <a:pt x="3" y="0"/>
                </a:moveTo>
                <a:lnTo>
                  <a:pt x="4" y="0"/>
                </a:lnTo>
                <a:cubicBezTo>
                  <a:pt x="3" y="0"/>
                  <a:pt x="3" y="0"/>
                  <a:pt x="2" y="1"/>
                </a:cubicBezTo>
                <a:cubicBezTo>
                  <a:pt x="1" y="1"/>
                  <a:pt x="1" y="1"/>
                  <a:pt x="1" y="2"/>
                </a:cubicBezTo>
                <a:cubicBezTo>
                  <a:pt x="0" y="3"/>
                  <a:pt x="0" y="3"/>
                  <a:pt x="0" y="4"/>
                </a:cubicBezTo>
                <a:lnTo>
                  <a:pt x="0" y="27937"/>
                </a:lnTo>
                <a:lnTo>
                  <a:pt x="0" y="27937"/>
                </a:lnTo>
                <a:cubicBezTo>
                  <a:pt x="0" y="27938"/>
                  <a:pt x="0" y="27938"/>
                  <a:pt x="1" y="27939"/>
                </a:cubicBezTo>
                <a:cubicBezTo>
                  <a:pt x="1" y="27940"/>
                  <a:pt x="1" y="27940"/>
                  <a:pt x="2" y="27940"/>
                </a:cubicBezTo>
                <a:cubicBezTo>
                  <a:pt x="3" y="27941"/>
                  <a:pt x="3" y="27941"/>
                  <a:pt x="4" y="27941"/>
                </a:cubicBezTo>
                <a:lnTo>
                  <a:pt x="21587" y="27941"/>
                </a:lnTo>
                <a:lnTo>
                  <a:pt x="21587" y="27941"/>
                </a:lnTo>
                <a:cubicBezTo>
                  <a:pt x="21588" y="27941"/>
                  <a:pt x="21588" y="27941"/>
                  <a:pt x="21589" y="27940"/>
                </a:cubicBezTo>
                <a:cubicBezTo>
                  <a:pt x="21590" y="27940"/>
                  <a:pt x="21590" y="27940"/>
                  <a:pt x="21590" y="27939"/>
                </a:cubicBezTo>
                <a:cubicBezTo>
                  <a:pt x="21591" y="27938"/>
                  <a:pt x="21591" y="27938"/>
                  <a:pt x="21591" y="27937"/>
                </a:cubicBezTo>
                <a:lnTo>
                  <a:pt x="21591" y="3"/>
                </a:lnTo>
                <a:lnTo>
                  <a:pt x="21591" y="4"/>
                </a:lnTo>
                <a:lnTo>
                  <a:pt x="21591" y="4"/>
                </a:lnTo>
                <a:cubicBezTo>
                  <a:pt x="21591" y="3"/>
                  <a:pt x="21591" y="3"/>
                  <a:pt x="21590" y="2"/>
                </a:cubicBezTo>
                <a:cubicBezTo>
                  <a:pt x="21590" y="1"/>
                  <a:pt x="21590" y="1"/>
                  <a:pt x="21589" y="1"/>
                </a:cubicBezTo>
                <a:cubicBezTo>
                  <a:pt x="21588" y="0"/>
                  <a:pt x="21588" y="0"/>
                  <a:pt x="21587" y="0"/>
                </a:cubicBezTo>
                <a:lnTo>
                  <a:pt x="3" y="0"/>
                </a:lnTo>
              </a:path>
            </a:pathLst>
          </a:custGeom>
          <a:solidFill>
            <a:srgbClr val="FFFFFF"/>
          </a:solidFill>
          <a:ln>
            <a:noFill/>
          </a:ln>
        </p:spPr>
        <p:style>
          <a:lnRef idx="0">
            <a:scrgbClr r="0" g="0" b="0"/>
          </a:lnRef>
          <a:fillRef idx="0">
            <a:scrgbClr r="0" g="0" b="0"/>
          </a:fillRef>
          <a:effectRef idx="0">
            <a:scrgbClr r="0" g="0" b="0"/>
          </a:effectRef>
          <a:fontRef idx="minor"/>
        </p:style>
      </p:sp>
      <p:sp>
        <p:nvSpPr>
          <p:cNvPr id="201" name="CustomShape 4"/>
          <p:cNvSpPr/>
          <p:nvPr/>
        </p:nvSpPr>
        <p:spPr>
          <a:xfrm>
            <a:off x="0" y="0"/>
            <a:ext cx="7772400" cy="10058400"/>
          </a:xfrm>
          <a:custGeom>
            <a:avLst/>
            <a:gdLst/>
            <a:ahLst/>
            <a:cxnLst/>
            <a:rect l="0" t="0" r="r" b="b"/>
            <a:pathLst>
              <a:path w="21592" h="27942">
                <a:moveTo>
                  <a:pt x="3" y="0"/>
                </a:moveTo>
                <a:lnTo>
                  <a:pt x="4" y="0"/>
                </a:lnTo>
                <a:cubicBezTo>
                  <a:pt x="3" y="0"/>
                  <a:pt x="3" y="0"/>
                  <a:pt x="2" y="1"/>
                </a:cubicBezTo>
                <a:cubicBezTo>
                  <a:pt x="1" y="1"/>
                  <a:pt x="1" y="1"/>
                  <a:pt x="1" y="2"/>
                </a:cubicBezTo>
                <a:cubicBezTo>
                  <a:pt x="0" y="3"/>
                  <a:pt x="0" y="3"/>
                  <a:pt x="0" y="4"/>
                </a:cubicBezTo>
                <a:lnTo>
                  <a:pt x="0" y="27937"/>
                </a:lnTo>
                <a:lnTo>
                  <a:pt x="0" y="27937"/>
                </a:lnTo>
                <a:cubicBezTo>
                  <a:pt x="0" y="27938"/>
                  <a:pt x="0" y="27938"/>
                  <a:pt x="1" y="27939"/>
                </a:cubicBezTo>
                <a:cubicBezTo>
                  <a:pt x="1" y="27940"/>
                  <a:pt x="1" y="27940"/>
                  <a:pt x="2" y="27940"/>
                </a:cubicBezTo>
                <a:cubicBezTo>
                  <a:pt x="3" y="27941"/>
                  <a:pt x="3" y="27941"/>
                  <a:pt x="4" y="27941"/>
                </a:cubicBezTo>
                <a:lnTo>
                  <a:pt x="21587" y="27941"/>
                </a:lnTo>
                <a:lnTo>
                  <a:pt x="21587" y="27941"/>
                </a:lnTo>
                <a:cubicBezTo>
                  <a:pt x="21588" y="27941"/>
                  <a:pt x="21588" y="27941"/>
                  <a:pt x="21589" y="27940"/>
                </a:cubicBezTo>
                <a:cubicBezTo>
                  <a:pt x="21590" y="27940"/>
                  <a:pt x="21590" y="27940"/>
                  <a:pt x="21590" y="27939"/>
                </a:cubicBezTo>
                <a:cubicBezTo>
                  <a:pt x="21591" y="27938"/>
                  <a:pt x="21591" y="27938"/>
                  <a:pt x="21591" y="27937"/>
                </a:cubicBezTo>
                <a:lnTo>
                  <a:pt x="21591" y="3"/>
                </a:lnTo>
                <a:lnTo>
                  <a:pt x="21591" y="4"/>
                </a:lnTo>
                <a:lnTo>
                  <a:pt x="21591" y="4"/>
                </a:lnTo>
                <a:cubicBezTo>
                  <a:pt x="21591" y="3"/>
                  <a:pt x="21591" y="3"/>
                  <a:pt x="21590" y="2"/>
                </a:cubicBezTo>
                <a:cubicBezTo>
                  <a:pt x="21590" y="1"/>
                  <a:pt x="21590" y="1"/>
                  <a:pt x="21589" y="1"/>
                </a:cubicBezTo>
                <a:cubicBezTo>
                  <a:pt x="21588" y="0"/>
                  <a:pt x="21588" y="0"/>
                  <a:pt x="21587" y="0"/>
                </a:cubicBezTo>
                <a:lnTo>
                  <a:pt x="3" y="0"/>
                </a:lnTo>
              </a:path>
            </a:pathLst>
          </a:custGeom>
          <a:solidFill>
            <a:srgbClr val="FFFFFF"/>
          </a:solidFill>
          <a:ln>
            <a:noFill/>
          </a:ln>
        </p:spPr>
        <p:style>
          <a:lnRef idx="0">
            <a:scrgbClr r="0" g="0" b="0"/>
          </a:lnRef>
          <a:fillRef idx="0">
            <a:scrgbClr r="0" g="0" b="0"/>
          </a:fillRef>
          <a:effectRef idx="0">
            <a:scrgbClr r="0" g="0" b="0"/>
          </a:effectRef>
          <a:fontRef idx="minor"/>
        </p:style>
      </p:sp>
      <p:sp>
        <p:nvSpPr>
          <p:cNvPr id="202" name="CustomShape 5"/>
          <p:cNvSpPr/>
          <p:nvPr/>
        </p:nvSpPr>
        <p:spPr>
          <a:xfrm>
            <a:off x="0" y="0"/>
            <a:ext cx="7772400" cy="10058400"/>
          </a:xfrm>
          <a:custGeom>
            <a:avLst/>
            <a:gdLst/>
            <a:ahLst/>
            <a:cxnLst/>
            <a:rect l="0" t="0" r="r" b="b"/>
            <a:pathLst>
              <a:path w="21592" h="27942">
                <a:moveTo>
                  <a:pt x="3" y="0"/>
                </a:moveTo>
                <a:lnTo>
                  <a:pt x="4" y="0"/>
                </a:lnTo>
                <a:cubicBezTo>
                  <a:pt x="3" y="0"/>
                  <a:pt x="3" y="0"/>
                  <a:pt x="2" y="1"/>
                </a:cubicBezTo>
                <a:cubicBezTo>
                  <a:pt x="1" y="1"/>
                  <a:pt x="1" y="1"/>
                  <a:pt x="1" y="2"/>
                </a:cubicBezTo>
                <a:cubicBezTo>
                  <a:pt x="0" y="3"/>
                  <a:pt x="0" y="3"/>
                  <a:pt x="0" y="4"/>
                </a:cubicBezTo>
                <a:lnTo>
                  <a:pt x="0" y="27937"/>
                </a:lnTo>
                <a:lnTo>
                  <a:pt x="0" y="27937"/>
                </a:lnTo>
                <a:cubicBezTo>
                  <a:pt x="0" y="27938"/>
                  <a:pt x="0" y="27938"/>
                  <a:pt x="1" y="27939"/>
                </a:cubicBezTo>
                <a:cubicBezTo>
                  <a:pt x="1" y="27940"/>
                  <a:pt x="1" y="27940"/>
                  <a:pt x="2" y="27940"/>
                </a:cubicBezTo>
                <a:cubicBezTo>
                  <a:pt x="3" y="27941"/>
                  <a:pt x="3" y="27941"/>
                  <a:pt x="4" y="27941"/>
                </a:cubicBezTo>
                <a:lnTo>
                  <a:pt x="21587" y="27941"/>
                </a:lnTo>
                <a:lnTo>
                  <a:pt x="21587" y="27941"/>
                </a:lnTo>
                <a:cubicBezTo>
                  <a:pt x="21588" y="27941"/>
                  <a:pt x="21588" y="27941"/>
                  <a:pt x="21589" y="27940"/>
                </a:cubicBezTo>
                <a:cubicBezTo>
                  <a:pt x="21590" y="27940"/>
                  <a:pt x="21590" y="27940"/>
                  <a:pt x="21590" y="27939"/>
                </a:cubicBezTo>
                <a:cubicBezTo>
                  <a:pt x="21591" y="27938"/>
                  <a:pt x="21591" y="27938"/>
                  <a:pt x="21591" y="27937"/>
                </a:cubicBezTo>
                <a:lnTo>
                  <a:pt x="21591" y="3"/>
                </a:lnTo>
                <a:lnTo>
                  <a:pt x="21591" y="4"/>
                </a:lnTo>
                <a:lnTo>
                  <a:pt x="21591" y="4"/>
                </a:lnTo>
                <a:cubicBezTo>
                  <a:pt x="21591" y="3"/>
                  <a:pt x="21591" y="3"/>
                  <a:pt x="21590" y="2"/>
                </a:cubicBezTo>
                <a:cubicBezTo>
                  <a:pt x="21590" y="1"/>
                  <a:pt x="21590" y="1"/>
                  <a:pt x="21589" y="1"/>
                </a:cubicBezTo>
                <a:cubicBezTo>
                  <a:pt x="21588" y="0"/>
                  <a:pt x="21588" y="0"/>
                  <a:pt x="21587" y="0"/>
                </a:cubicBezTo>
                <a:lnTo>
                  <a:pt x="3" y="0"/>
                </a:lnTo>
              </a:path>
            </a:pathLst>
          </a:custGeom>
          <a:solidFill>
            <a:srgbClr val="FFFFFF"/>
          </a:solidFill>
          <a:ln>
            <a:noFill/>
          </a:ln>
        </p:spPr>
        <p:style>
          <a:lnRef idx="0">
            <a:scrgbClr r="0" g="0" b="0"/>
          </a:lnRef>
          <a:fillRef idx="0">
            <a:scrgbClr r="0" g="0" b="0"/>
          </a:fillRef>
          <a:effectRef idx="0">
            <a:scrgbClr r="0" g="0" b="0"/>
          </a:effectRef>
          <a:fontRef idx="minor"/>
        </p:style>
      </p:sp>
      <p:sp>
        <p:nvSpPr>
          <p:cNvPr id="203" name="CustomShape 6"/>
          <p:cNvSpPr/>
          <p:nvPr/>
        </p:nvSpPr>
        <p:spPr>
          <a:xfrm>
            <a:off x="0" y="0"/>
            <a:ext cx="7772400" cy="10058400"/>
          </a:xfrm>
          <a:custGeom>
            <a:avLst/>
            <a:gdLst/>
            <a:ahLst/>
            <a:cxnLst/>
            <a:rect l="0" t="0" r="r" b="b"/>
            <a:pathLst>
              <a:path w="21592" h="27942">
                <a:moveTo>
                  <a:pt x="3" y="0"/>
                </a:moveTo>
                <a:lnTo>
                  <a:pt x="4" y="0"/>
                </a:lnTo>
                <a:cubicBezTo>
                  <a:pt x="3" y="0"/>
                  <a:pt x="3" y="0"/>
                  <a:pt x="2" y="1"/>
                </a:cubicBezTo>
                <a:cubicBezTo>
                  <a:pt x="1" y="1"/>
                  <a:pt x="1" y="1"/>
                  <a:pt x="1" y="2"/>
                </a:cubicBezTo>
                <a:cubicBezTo>
                  <a:pt x="0" y="3"/>
                  <a:pt x="0" y="3"/>
                  <a:pt x="0" y="4"/>
                </a:cubicBezTo>
                <a:lnTo>
                  <a:pt x="0" y="27937"/>
                </a:lnTo>
                <a:lnTo>
                  <a:pt x="0" y="27937"/>
                </a:lnTo>
                <a:cubicBezTo>
                  <a:pt x="0" y="27938"/>
                  <a:pt x="0" y="27938"/>
                  <a:pt x="1" y="27939"/>
                </a:cubicBezTo>
                <a:cubicBezTo>
                  <a:pt x="1" y="27940"/>
                  <a:pt x="1" y="27940"/>
                  <a:pt x="2" y="27940"/>
                </a:cubicBezTo>
                <a:cubicBezTo>
                  <a:pt x="3" y="27941"/>
                  <a:pt x="3" y="27941"/>
                  <a:pt x="4" y="27941"/>
                </a:cubicBezTo>
                <a:lnTo>
                  <a:pt x="21587" y="27941"/>
                </a:lnTo>
                <a:lnTo>
                  <a:pt x="21587" y="27941"/>
                </a:lnTo>
                <a:cubicBezTo>
                  <a:pt x="21588" y="27941"/>
                  <a:pt x="21588" y="27941"/>
                  <a:pt x="21589" y="27940"/>
                </a:cubicBezTo>
                <a:cubicBezTo>
                  <a:pt x="21590" y="27940"/>
                  <a:pt x="21590" y="27940"/>
                  <a:pt x="21590" y="27939"/>
                </a:cubicBezTo>
                <a:cubicBezTo>
                  <a:pt x="21591" y="27938"/>
                  <a:pt x="21591" y="27938"/>
                  <a:pt x="21591" y="27937"/>
                </a:cubicBezTo>
                <a:lnTo>
                  <a:pt x="21591" y="3"/>
                </a:lnTo>
                <a:lnTo>
                  <a:pt x="21591" y="4"/>
                </a:lnTo>
                <a:lnTo>
                  <a:pt x="21591" y="4"/>
                </a:lnTo>
                <a:cubicBezTo>
                  <a:pt x="21591" y="3"/>
                  <a:pt x="21591" y="3"/>
                  <a:pt x="21590" y="2"/>
                </a:cubicBezTo>
                <a:cubicBezTo>
                  <a:pt x="21590" y="1"/>
                  <a:pt x="21590" y="1"/>
                  <a:pt x="21589" y="1"/>
                </a:cubicBezTo>
                <a:cubicBezTo>
                  <a:pt x="21588" y="0"/>
                  <a:pt x="21588" y="0"/>
                  <a:pt x="21587" y="0"/>
                </a:cubicBezTo>
                <a:lnTo>
                  <a:pt x="3" y="0"/>
                </a:lnTo>
              </a:path>
            </a:pathLst>
          </a:custGeom>
          <a:solidFill>
            <a:srgbClr val="FFFFFF"/>
          </a:solidFill>
          <a:ln>
            <a:noFill/>
          </a:ln>
        </p:spPr>
        <p:style>
          <a:lnRef idx="0">
            <a:scrgbClr r="0" g="0" b="0"/>
          </a:lnRef>
          <a:fillRef idx="0">
            <a:scrgbClr r="0" g="0" b="0"/>
          </a:fillRef>
          <a:effectRef idx="0">
            <a:scrgbClr r="0" g="0" b="0"/>
          </a:effectRef>
          <a:fontRef idx="minor"/>
        </p:style>
      </p:sp>
      <p:sp>
        <p:nvSpPr>
          <p:cNvPr id="204" name="CustomShape 7"/>
          <p:cNvSpPr/>
          <p:nvPr/>
        </p:nvSpPr>
        <p:spPr>
          <a:xfrm>
            <a:off x="0" y="0"/>
            <a:ext cx="7772400" cy="10058400"/>
          </a:xfrm>
          <a:custGeom>
            <a:avLst/>
            <a:gdLst/>
            <a:ahLst/>
            <a:cxnLst/>
            <a:rect l="0" t="0" r="r" b="b"/>
            <a:pathLst>
              <a:path w="21592" h="27942">
                <a:moveTo>
                  <a:pt x="3" y="0"/>
                </a:moveTo>
                <a:lnTo>
                  <a:pt x="4" y="0"/>
                </a:lnTo>
                <a:cubicBezTo>
                  <a:pt x="3" y="0"/>
                  <a:pt x="3" y="0"/>
                  <a:pt x="2" y="1"/>
                </a:cubicBezTo>
                <a:cubicBezTo>
                  <a:pt x="1" y="1"/>
                  <a:pt x="1" y="1"/>
                  <a:pt x="1" y="2"/>
                </a:cubicBezTo>
                <a:cubicBezTo>
                  <a:pt x="0" y="3"/>
                  <a:pt x="0" y="3"/>
                  <a:pt x="0" y="4"/>
                </a:cubicBezTo>
                <a:lnTo>
                  <a:pt x="0" y="27937"/>
                </a:lnTo>
                <a:lnTo>
                  <a:pt x="0" y="27937"/>
                </a:lnTo>
                <a:cubicBezTo>
                  <a:pt x="0" y="27938"/>
                  <a:pt x="0" y="27938"/>
                  <a:pt x="1" y="27939"/>
                </a:cubicBezTo>
                <a:cubicBezTo>
                  <a:pt x="1" y="27940"/>
                  <a:pt x="1" y="27940"/>
                  <a:pt x="2" y="27940"/>
                </a:cubicBezTo>
                <a:cubicBezTo>
                  <a:pt x="3" y="27941"/>
                  <a:pt x="3" y="27941"/>
                  <a:pt x="4" y="27941"/>
                </a:cubicBezTo>
                <a:lnTo>
                  <a:pt x="21587" y="27941"/>
                </a:lnTo>
                <a:lnTo>
                  <a:pt x="21587" y="27941"/>
                </a:lnTo>
                <a:cubicBezTo>
                  <a:pt x="21588" y="27941"/>
                  <a:pt x="21588" y="27941"/>
                  <a:pt x="21589" y="27940"/>
                </a:cubicBezTo>
                <a:cubicBezTo>
                  <a:pt x="21590" y="27940"/>
                  <a:pt x="21590" y="27940"/>
                  <a:pt x="21590" y="27939"/>
                </a:cubicBezTo>
                <a:cubicBezTo>
                  <a:pt x="21591" y="27938"/>
                  <a:pt x="21591" y="27938"/>
                  <a:pt x="21591" y="27937"/>
                </a:cubicBezTo>
                <a:lnTo>
                  <a:pt x="21591" y="3"/>
                </a:lnTo>
                <a:lnTo>
                  <a:pt x="21591" y="4"/>
                </a:lnTo>
                <a:lnTo>
                  <a:pt x="21591" y="4"/>
                </a:lnTo>
                <a:cubicBezTo>
                  <a:pt x="21591" y="3"/>
                  <a:pt x="21591" y="3"/>
                  <a:pt x="21590" y="2"/>
                </a:cubicBezTo>
                <a:cubicBezTo>
                  <a:pt x="21590" y="1"/>
                  <a:pt x="21590" y="1"/>
                  <a:pt x="21589" y="1"/>
                </a:cubicBezTo>
                <a:cubicBezTo>
                  <a:pt x="21588" y="0"/>
                  <a:pt x="21588" y="0"/>
                  <a:pt x="21587" y="0"/>
                </a:cubicBezTo>
                <a:lnTo>
                  <a:pt x="3" y="0"/>
                </a:lnTo>
              </a:path>
            </a:pathLst>
          </a:custGeom>
          <a:solidFill>
            <a:srgbClr val="FFFFFF"/>
          </a:solidFill>
          <a:ln>
            <a:noFill/>
          </a:ln>
        </p:spPr>
        <p:style>
          <a:lnRef idx="0">
            <a:scrgbClr r="0" g="0" b="0"/>
          </a:lnRef>
          <a:fillRef idx="0">
            <a:scrgbClr r="0" g="0" b="0"/>
          </a:fillRef>
          <a:effectRef idx="0">
            <a:scrgbClr r="0" g="0" b="0"/>
          </a:effectRef>
          <a:fontRef idx="minor"/>
        </p:style>
      </p:sp>
      <p:sp>
        <p:nvSpPr>
          <p:cNvPr id="205" name="CustomShape 8"/>
          <p:cNvSpPr/>
          <p:nvPr/>
        </p:nvSpPr>
        <p:spPr>
          <a:xfrm>
            <a:off x="0" y="0"/>
            <a:ext cx="7772400" cy="10058400"/>
          </a:xfrm>
          <a:custGeom>
            <a:avLst/>
            <a:gdLst/>
            <a:ahLst/>
            <a:cxnLst/>
            <a:rect l="0" t="0" r="r" b="b"/>
            <a:pathLst>
              <a:path w="21592" h="27942">
                <a:moveTo>
                  <a:pt x="3" y="0"/>
                </a:moveTo>
                <a:lnTo>
                  <a:pt x="4" y="0"/>
                </a:lnTo>
                <a:cubicBezTo>
                  <a:pt x="3" y="0"/>
                  <a:pt x="3" y="0"/>
                  <a:pt x="2" y="1"/>
                </a:cubicBezTo>
                <a:cubicBezTo>
                  <a:pt x="1" y="1"/>
                  <a:pt x="1" y="1"/>
                  <a:pt x="1" y="2"/>
                </a:cubicBezTo>
                <a:cubicBezTo>
                  <a:pt x="0" y="3"/>
                  <a:pt x="0" y="3"/>
                  <a:pt x="0" y="4"/>
                </a:cubicBezTo>
                <a:lnTo>
                  <a:pt x="0" y="27937"/>
                </a:lnTo>
                <a:lnTo>
                  <a:pt x="0" y="27937"/>
                </a:lnTo>
                <a:cubicBezTo>
                  <a:pt x="0" y="27938"/>
                  <a:pt x="0" y="27938"/>
                  <a:pt x="1" y="27939"/>
                </a:cubicBezTo>
                <a:cubicBezTo>
                  <a:pt x="1" y="27940"/>
                  <a:pt x="1" y="27940"/>
                  <a:pt x="2" y="27940"/>
                </a:cubicBezTo>
                <a:cubicBezTo>
                  <a:pt x="3" y="27941"/>
                  <a:pt x="3" y="27941"/>
                  <a:pt x="4" y="27941"/>
                </a:cubicBezTo>
                <a:lnTo>
                  <a:pt x="21587" y="27941"/>
                </a:lnTo>
                <a:lnTo>
                  <a:pt x="21587" y="27941"/>
                </a:lnTo>
                <a:cubicBezTo>
                  <a:pt x="21588" y="27941"/>
                  <a:pt x="21588" y="27941"/>
                  <a:pt x="21589" y="27940"/>
                </a:cubicBezTo>
                <a:cubicBezTo>
                  <a:pt x="21590" y="27940"/>
                  <a:pt x="21590" y="27940"/>
                  <a:pt x="21590" y="27939"/>
                </a:cubicBezTo>
                <a:cubicBezTo>
                  <a:pt x="21591" y="27938"/>
                  <a:pt x="21591" y="27938"/>
                  <a:pt x="21591" y="27937"/>
                </a:cubicBezTo>
                <a:lnTo>
                  <a:pt x="21591" y="3"/>
                </a:lnTo>
                <a:lnTo>
                  <a:pt x="21591" y="4"/>
                </a:lnTo>
                <a:lnTo>
                  <a:pt x="21591" y="4"/>
                </a:lnTo>
                <a:cubicBezTo>
                  <a:pt x="21591" y="3"/>
                  <a:pt x="21591" y="3"/>
                  <a:pt x="21590" y="2"/>
                </a:cubicBezTo>
                <a:cubicBezTo>
                  <a:pt x="21590" y="1"/>
                  <a:pt x="21590" y="1"/>
                  <a:pt x="21589" y="1"/>
                </a:cubicBezTo>
                <a:cubicBezTo>
                  <a:pt x="21588" y="0"/>
                  <a:pt x="21588" y="0"/>
                  <a:pt x="21587" y="0"/>
                </a:cubicBezTo>
                <a:lnTo>
                  <a:pt x="3" y="0"/>
                </a:lnTo>
              </a:path>
            </a:pathLst>
          </a:custGeom>
          <a:solidFill>
            <a:srgbClr val="FFFFFF"/>
          </a:solidFill>
          <a:ln>
            <a:noFill/>
          </a:ln>
        </p:spPr>
        <p:style>
          <a:lnRef idx="0">
            <a:scrgbClr r="0" g="0" b="0"/>
          </a:lnRef>
          <a:fillRef idx="0">
            <a:scrgbClr r="0" g="0" b="0"/>
          </a:fillRef>
          <a:effectRef idx="0">
            <a:scrgbClr r="0" g="0" b="0"/>
          </a:effectRef>
          <a:fontRef idx="minor"/>
        </p:style>
      </p:sp>
      <p:sp>
        <p:nvSpPr>
          <p:cNvPr id="206" name="CustomShape 9"/>
          <p:cNvSpPr/>
          <p:nvPr/>
        </p:nvSpPr>
        <p:spPr>
          <a:xfrm>
            <a:off x="0" y="0"/>
            <a:ext cx="7772400" cy="10058400"/>
          </a:xfrm>
          <a:custGeom>
            <a:avLst/>
            <a:gdLst/>
            <a:ahLst/>
            <a:cxnLst/>
            <a:rect l="0" t="0" r="r" b="b"/>
            <a:pathLst>
              <a:path w="21592" h="27942">
                <a:moveTo>
                  <a:pt x="3" y="0"/>
                </a:moveTo>
                <a:lnTo>
                  <a:pt x="4" y="0"/>
                </a:lnTo>
                <a:cubicBezTo>
                  <a:pt x="3" y="0"/>
                  <a:pt x="3" y="0"/>
                  <a:pt x="2" y="1"/>
                </a:cubicBezTo>
                <a:cubicBezTo>
                  <a:pt x="1" y="1"/>
                  <a:pt x="1" y="1"/>
                  <a:pt x="1" y="2"/>
                </a:cubicBezTo>
                <a:cubicBezTo>
                  <a:pt x="0" y="3"/>
                  <a:pt x="0" y="3"/>
                  <a:pt x="0" y="4"/>
                </a:cubicBezTo>
                <a:lnTo>
                  <a:pt x="0" y="27937"/>
                </a:lnTo>
                <a:lnTo>
                  <a:pt x="0" y="27937"/>
                </a:lnTo>
                <a:cubicBezTo>
                  <a:pt x="0" y="27938"/>
                  <a:pt x="0" y="27938"/>
                  <a:pt x="1" y="27939"/>
                </a:cubicBezTo>
                <a:cubicBezTo>
                  <a:pt x="1" y="27940"/>
                  <a:pt x="1" y="27940"/>
                  <a:pt x="2" y="27940"/>
                </a:cubicBezTo>
                <a:cubicBezTo>
                  <a:pt x="3" y="27941"/>
                  <a:pt x="3" y="27941"/>
                  <a:pt x="4" y="27941"/>
                </a:cubicBezTo>
                <a:lnTo>
                  <a:pt x="21587" y="27941"/>
                </a:lnTo>
                <a:lnTo>
                  <a:pt x="21587" y="27941"/>
                </a:lnTo>
                <a:cubicBezTo>
                  <a:pt x="21588" y="27941"/>
                  <a:pt x="21588" y="27941"/>
                  <a:pt x="21589" y="27940"/>
                </a:cubicBezTo>
                <a:cubicBezTo>
                  <a:pt x="21590" y="27940"/>
                  <a:pt x="21590" y="27940"/>
                  <a:pt x="21590" y="27939"/>
                </a:cubicBezTo>
                <a:cubicBezTo>
                  <a:pt x="21591" y="27938"/>
                  <a:pt x="21591" y="27938"/>
                  <a:pt x="21591" y="27937"/>
                </a:cubicBezTo>
                <a:lnTo>
                  <a:pt x="21591" y="3"/>
                </a:lnTo>
                <a:lnTo>
                  <a:pt x="21591" y="4"/>
                </a:lnTo>
                <a:lnTo>
                  <a:pt x="21591" y="4"/>
                </a:lnTo>
                <a:cubicBezTo>
                  <a:pt x="21591" y="3"/>
                  <a:pt x="21591" y="3"/>
                  <a:pt x="21590" y="2"/>
                </a:cubicBezTo>
                <a:cubicBezTo>
                  <a:pt x="21590" y="1"/>
                  <a:pt x="21590" y="1"/>
                  <a:pt x="21589" y="1"/>
                </a:cubicBezTo>
                <a:cubicBezTo>
                  <a:pt x="21588" y="0"/>
                  <a:pt x="21588" y="0"/>
                  <a:pt x="21587" y="0"/>
                </a:cubicBezTo>
                <a:lnTo>
                  <a:pt x="3" y="0"/>
                </a:lnTo>
              </a:path>
            </a:pathLst>
          </a:custGeom>
          <a:solidFill>
            <a:srgbClr val="FFFFFF"/>
          </a:solidFill>
          <a:ln>
            <a:noFill/>
          </a:ln>
        </p:spPr>
        <p:style>
          <a:lnRef idx="0">
            <a:scrgbClr r="0" g="0" b="0"/>
          </a:lnRef>
          <a:fillRef idx="0">
            <a:scrgbClr r="0" g="0" b="0"/>
          </a:fillRef>
          <a:effectRef idx="0">
            <a:scrgbClr r="0" g="0" b="0"/>
          </a:effectRef>
          <a:fontRef idx="minor"/>
        </p:style>
      </p:sp>
      <p:sp>
        <p:nvSpPr>
          <p:cNvPr id="207" name="CustomShape 10"/>
          <p:cNvSpPr/>
          <p:nvPr/>
        </p:nvSpPr>
        <p:spPr>
          <a:xfrm>
            <a:off x="0" y="0"/>
            <a:ext cx="7772400" cy="10058400"/>
          </a:xfrm>
          <a:custGeom>
            <a:avLst/>
            <a:gdLst/>
            <a:ahLst/>
            <a:cxnLst/>
            <a:rect l="0" t="0" r="r" b="b"/>
            <a:pathLst>
              <a:path w="21592" h="27942">
                <a:moveTo>
                  <a:pt x="3" y="0"/>
                </a:moveTo>
                <a:lnTo>
                  <a:pt x="4" y="0"/>
                </a:lnTo>
                <a:cubicBezTo>
                  <a:pt x="3" y="0"/>
                  <a:pt x="3" y="0"/>
                  <a:pt x="2" y="1"/>
                </a:cubicBezTo>
                <a:cubicBezTo>
                  <a:pt x="1" y="1"/>
                  <a:pt x="1" y="1"/>
                  <a:pt x="1" y="2"/>
                </a:cubicBezTo>
                <a:cubicBezTo>
                  <a:pt x="0" y="3"/>
                  <a:pt x="0" y="3"/>
                  <a:pt x="0" y="4"/>
                </a:cubicBezTo>
                <a:lnTo>
                  <a:pt x="0" y="27937"/>
                </a:lnTo>
                <a:lnTo>
                  <a:pt x="0" y="27937"/>
                </a:lnTo>
                <a:cubicBezTo>
                  <a:pt x="0" y="27938"/>
                  <a:pt x="0" y="27938"/>
                  <a:pt x="1" y="27939"/>
                </a:cubicBezTo>
                <a:cubicBezTo>
                  <a:pt x="1" y="27940"/>
                  <a:pt x="1" y="27940"/>
                  <a:pt x="2" y="27940"/>
                </a:cubicBezTo>
                <a:cubicBezTo>
                  <a:pt x="3" y="27941"/>
                  <a:pt x="3" y="27941"/>
                  <a:pt x="4" y="27941"/>
                </a:cubicBezTo>
                <a:lnTo>
                  <a:pt x="21587" y="27941"/>
                </a:lnTo>
                <a:lnTo>
                  <a:pt x="21587" y="27941"/>
                </a:lnTo>
                <a:cubicBezTo>
                  <a:pt x="21588" y="27941"/>
                  <a:pt x="21588" y="27941"/>
                  <a:pt x="21589" y="27940"/>
                </a:cubicBezTo>
                <a:cubicBezTo>
                  <a:pt x="21590" y="27940"/>
                  <a:pt x="21590" y="27940"/>
                  <a:pt x="21590" y="27939"/>
                </a:cubicBezTo>
                <a:cubicBezTo>
                  <a:pt x="21591" y="27938"/>
                  <a:pt x="21591" y="27938"/>
                  <a:pt x="21591" y="27937"/>
                </a:cubicBezTo>
                <a:lnTo>
                  <a:pt x="21591" y="3"/>
                </a:lnTo>
                <a:lnTo>
                  <a:pt x="21591" y="4"/>
                </a:lnTo>
                <a:lnTo>
                  <a:pt x="21591" y="4"/>
                </a:lnTo>
                <a:cubicBezTo>
                  <a:pt x="21591" y="3"/>
                  <a:pt x="21591" y="3"/>
                  <a:pt x="21590" y="2"/>
                </a:cubicBezTo>
                <a:cubicBezTo>
                  <a:pt x="21590" y="1"/>
                  <a:pt x="21590" y="1"/>
                  <a:pt x="21589" y="1"/>
                </a:cubicBezTo>
                <a:cubicBezTo>
                  <a:pt x="21588" y="0"/>
                  <a:pt x="21588" y="0"/>
                  <a:pt x="21587" y="0"/>
                </a:cubicBezTo>
                <a:lnTo>
                  <a:pt x="3" y="0"/>
                </a:lnTo>
              </a:path>
            </a:pathLst>
          </a:custGeom>
          <a:solidFill>
            <a:srgbClr val="FFFFFF"/>
          </a:solidFill>
          <a:ln>
            <a:noFill/>
          </a:ln>
        </p:spPr>
        <p:style>
          <a:lnRef idx="0">
            <a:scrgbClr r="0" g="0" b="0"/>
          </a:lnRef>
          <a:fillRef idx="0">
            <a:scrgbClr r="0" g="0" b="0"/>
          </a:fillRef>
          <a:effectRef idx="0">
            <a:scrgbClr r="0" g="0" b="0"/>
          </a:effectRef>
          <a:fontRef idx="minor"/>
        </p:style>
      </p:sp>
      <p:sp>
        <p:nvSpPr>
          <p:cNvPr id="208" name="PlaceHolder 11"/>
          <p:cNvSpPr>
            <a:spLocks noGrp="1" noRot="1" noChangeAspect="1"/>
          </p:cNvSpPr>
          <p:nvPr>
            <p:ph type="sldImg"/>
          </p:nvPr>
        </p:nvSpPr>
        <p:spPr>
          <a:xfrm>
            <a:off x="1371600" y="763560"/>
            <a:ext cx="5013360" cy="3764520"/>
          </a:xfrm>
          <a:prstGeom prst="rect">
            <a:avLst/>
          </a:prstGeom>
        </p:spPr>
        <p:txBody>
          <a:bodyPr lIns="0" tIns="0" rIns="0" bIns="0" anchor="ctr">
            <a:noAutofit/>
          </a:bodyPr>
          <a:lstStyle/>
          <a:p>
            <a:pPr algn="ctr"/>
            <a:r>
              <a:rPr lang="en-US" sz="3990" b="1" strike="noStrike" spc="-1">
                <a:solidFill>
                  <a:srgbClr val="B84700"/>
                </a:solidFill>
                <a:latin typeface="Bitstream Vera Serif"/>
              </a:rPr>
              <a:t>Click to move the slide</a:t>
            </a:r>
          </a:p>
        </p:txBody>
      </p:sp>
      <p:sp>
        <p:nvSpPr>
          <p:cNvPr id="209" name="PlaceHolder 12"/>
          <p:cNvSpPr>
            <a:spLocks noGrp="1"/>
          </p:cNvSpPr>
          <p:nvPr>
            <p:ph type="body"/>
          </p:nvPr>
        </p:nvSpPr>
        <p:spPr>
          <a:xfrm>
            <a:off x="777600" y="4776840"/>
            <a:ext cx="6202440" cy="4519800"/>
          </a:xfrm>
          <a:prstGeom prst="rect">
            <a:avLst/>
          </a:prstGeom>
        </p:spPr>
        <p:txBody>
          <a:bodyPr lIns="0" tIns="0" rIns="0" bIns="0">
            <a:noAutofit/>
          </a:bodyPr>
          <a:lstStyle/>
          <a:p>
            <a:r>
              <a:rPr lang="en-US" sz="1200" b="0" strike="noStrike" spc="-1">
                <a:solidFill>
                  <a:srgbClr val="000000"/>
                </a:solidFill>
                <a:latin typeface="Times New Roman"/>
              </a:rPr>
              <a:t>Click to edit the notes format</a:t>
            </a:r>
          </a:p>
        </p:txBody>
      </p:sp>
      <p:sp>
        <p:nvSpPr>
          <p:cNvPr id="210" name="PlaceHolder 13"/>
          <p:cNvSpPr>
            <a:spLocks noGrp="1"/>
          </p:cNvSpPr>
          <p:nvPr>
            <p:ph type="hdr"/>
          </p:nvPr>
        </p:nvSpPr>
        <p:spPr>
          <a:xfrm>
            <a:off x="-360" y="-360"/>
            <a:ext cx="3357720" cy="493920"/>
          </a:xfrm>
          <a:prstGeom prst="rect">
            <a:avLst/>
          </a:prstGeom>
        </p:spPr>
        <p:txBody>
          <a:bodyPr lIns="0" tIns="0" rIns="0" bIns="0">
            <a:noAutofit/>
          </a:bodyPr>
          <a:lstStyle/>
          <a:p>
            <a:pPr>
              <a:lnSpc>
                <a:spcPct val="93000"/>
              </a:lnSpc>
            </a:pPr>
            <a:r>
              <a:rPr lang="en-GB" sz="1400" b="0" strike="noStrike" spc="-1">
                <a:solidFill>
                  <a:srgbClr val="000000"/>
                </a:solidFill>
                <a:latin typeface="Times New Roman"/>
              </a:rPr>
              <a:t>&lt;header&gt;</a:t>
            </a:r>
            <a:endParaRPr lang="en-US" sz="1400" b="0" strike="noStrike" spc="-1">
              <a:solidFill>
                <a:srgbClr val="000000"/>
              </a:solidFill>
              <a:latin typeface="Arial"/>
            </a:endParaRPr>
          </a:p>
        </p:txBody>
      </p:sp>
      <p:sp>
        <p:nvSpPr>
          <p:cNvPr id="211" name="PlaceHolder 14"/>
          <p:cNvSpPr>
            <a:spLocks noGrp="1"/>
          </p:cNvSpPr>
          <p:nvPr>
            <p:ph type="dt"/>
          </p:nvPr>
        </p:nvSpPr>
        <p:spPr>
          <a:xfrm>
            <a:off x="4398480" y="-360"/>
            <a:ext cx="3357720" cy="493920"/>
          </a:xfrm>
          <a:prstGeom prst="rect">
            <a:avLst/>
          </a:prstGeom>
        </p:spPr>
        <p:txBody>
          <a:bodyPr lIns="0" tIns="0" rIns="0" bIns="0">
            <a:noAutofit/>
          </a:bodyPr>
          <a:lstStyle/>
          <a:p>
            <a:pPr algn="r">
              <a:lnSpc>
                <a:spcPct val="93000"/>
              </a:lnSpc>
            </a:pPr>
            <a:r>
              <a:rPr lang="en-GB" sz="1400" b="0" strike="noStrike" spc="-1">
                <a:solidFill>
                  <a:srgbClr val="000000"/>
                </a:solidFill>
                <a:latin typeface="Times New Roman"/>
              </a:rPr>
              <a:t>&lt;date/time&gt;</a:t>
            </a:r>
            <a:endParaRPr lang="en-US" sz="1400" b="0" strike="noStrike" spc="-1">
              <a:solidFill>
                <a:srgbClr val="000000"/>
              </a:solidFill>
              <a:latin typeface="Arial"/>
            </a:endParaRPr>
          </a:p>
        </p:txBody>
      </p:sp>
      <p:sp>
        <p:nvSpPr>
          <p:cNvPr id="212" name="PlaceHolder 15"/>
          <p:cNvSpPr>
            <a:spLocks noGrp="1"/>
          </p:cNvSpPr>
          <p:nvPr>
            <p:ph type="ftr"/>
          </p:nvPr>
        </p:nvSpPr>
        <p:spPr>
          <a:xfrm>
            <a:off x="-360" y="9554760"/>
            <a:ext cx="3357720" cy="497160"/>
          </a:xfrm>
          <a:prstGeom prst="rect">
            <a:avLst/>
          </a:prstGeom>
        </p:spPr>
        <p:txBody>
          <a:bodyPr lIns="0" tIns="0" rIns="0" bIns="0" anchor="b">
            <a:noAutofit/>
          </a:bodyPr>
          <a:lstStyle/>
          <a:p>
            <a:pPr>
              <a:lnSpc>
                <a:spcPct val="93000"/>
              </a:lnSpc>
            </a:pPr>
            <a:r>
              <a:rPr lang="en-GB" sz="1400" b="0" strike="noStrike" spc="-1">
                <a:solidFill>
                  <a:srgbClr val="000000"/>
                </a:solidFill>
                <a:latin typeface="Times New Roman"/>
              </a:rPr>
              <a:t>&lt;footer&gt;</a:t>
            </a:r>
            <a:endParaRPr lang="en-US" sz="1400" b="0" strike="noStrike" spc="-1">
              <a:solidFill>
                <a:srgbClr val="000000"/>
              </a:solidFill>
              <a:latin typeface="Arial"/>
            </a:endParaRPr>
          </a:p>
        </p:txBody>
      </p:sp>
      <p:sp>
        <p:nvSpPr>
          <p:cNvPr id="213" name="PlaceHolder 16"/>
          <p:cNvSpPr>
            <a:spLocks noGrp="1"/>
          </p:cNvSpPr>
          <p:nvPr>
            <p:ph type="sldNum"/>
          </p:nvPr>
        </p:nvSpPr>
        <p:spPr>
          <a:xfrm>
            <a:off x="4398480" y="9554760"/>
            <a:ext cx="3357720" cy="497160"/>
          </a:xfrm>
          <a:prstGeom prst="rect">
            <a:avLst/>
          </a:prstGeom>
        </p:spPr>
        <p:txBody>
          <a:bodyPr lIns="0" tIns="0" rIns="0" bIns="0" anchor="b">
            <a:noAutofit/>
          </a:bodyPr>
          <a:lstStyle/>
          <a:p>
            <a:pPr algn="r">
              <a:lnSpc>
                <a:spcPct val="93000"/>
              </a:lnSpc>
            </a:pPr>
            <a:fld id="{D658056E-7DD1-4BE8-8490-724A4172D6DF}" type="slidenum">
              <a:rPr lang="en-GB" sz="1400" b="0" strike="noStrike" spc="-1">
                <a:solidFill>
                  <a:srgbClr val="000000"/>
                </a:solidFill>
                <a:latin typeface="Times New Roman"/>
              </a:rPr>
              <a:t>‹#›</a:t>
            </a:fld>
            <a:endParaRPr lang="en-US" sz="14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1"/>
          <p:cNvSpPr/>
          <p:nvPr/>
        </p:nvSpPr>
        <p:spPr>
          <a:xfrm>
            <a:off x="1371600" y="763560"/>
            <a:ext cx="5029200" cy="3772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238" name="PlaceHolder 2"/>
          <p:cNvSpPr>
            <a:spLocks noGrp="1"/>
          </p:cNvSpPr>
          <p:nvPr>
            <p:ph type="body"/>
          </p:nvPr>
        </p:nvSpPr>
        <p:spPr>
          <a:xfrm>
            <a:off x="777600" y="4776840"/>
            <a:ext cx="6202440" cy="4519800"/>
          </a:xfrm>
          <a:prstGeom prst="rect">
            <a:avLst/>
          </a:prstGeom>
        </p:spPr>
        <p:txBody>
          <a:bodyPr lIns="0" tIns="0" rIns="0" bIns="0">
            <a:noAutofit/>
          </a:bodyPr>
          <a:lstStyle/>
          <a:p>
            <a:r>
              <a:rPr lang="en-US" sz="1200" b="0" strike="noStrike" spc="-1" dirty="0" smtClean="0">
                <a:solidFill>
                  <a:srgbClr val="000000"/>
                </a:solidFill>
                <a:latin typeface="Times New Roman"/>
              </a:rPr>
              <a:t>Image showing the PHIPS probe</a:t>
            </a:r>
            <a:r>
              <a:rPr lang="en-US" sz="1200" b="0" strike="noStrike" spc="-1" baseline="0" dirty="0" smtClean="0">
                <a:solidFill>
                  <a:srgbClr val="000000"/>
                </a:solidFill>
                <a:latin typeface="Times New Roman"/>
              </a:rPr>
              <a:t> in the outside PMS can on the left wing for the CapeEx19 field project to sample Florida cirrus cloud anvils in the summer of 2019.  These two slide summarize the three main features of the PHIPS probe (highlighted in red) and the corresponding scientific motivations for these features.</a:t>
            </a:r>
            <a:endParaRPr lang="en-US" sz="1200" b="0" strike="noStrike" spc="-1" dirty="0">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ustomShape 1"/>
          <p:cNvSpPr/>
          <p:nvPr/>
        </p:nvSpPr>
        <p:spPr>
          <a:xfrm>
            <a:off x="1371600" y="763560"/>
            <a:ext cx="5029200" cy="37720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240" name="PlaceHolder 2"/>
          <p:cNvSpPr>
            <a:spLocks noGrp="1"/>
          </p:cNvSpPr>
          <p:nvPr>
            <p:ph type="body"/>
          </p:nvPr>
        </p:nvSpPr>
        <p:spPr>
          <a:xfrm>
            <a:off x="777600" y="4776840"/>
            <a:ext cx="6202440" cy="4519800"/>
          </a:xfrm>
          <a:prstGeom prst="rect">
            <a:avLst/>
          </a:prstGeom>
        </p:spPr>
        <p:txBody>
          <a:bodyPr lIns="0" tIns="0" rIns="0" bIns="0">
            <a:noAutofit/>
          </a:bodyPr>
          <a:lstStyle/>
          <a:p>
            <a:r>
              <a:rPr lang="en-US" sz="1200" b="0" strike="noStrike" spc="-1" dirty="0" smtClean="0">
                <a:solidFill>
                  <a:srgbClr val="000000"/>
                </a:solidFill>
                <a:latin typeface="Times New Roman"/>
              </a:rPr>
              <a:t>Examples</a:t>
            </a:r>
            <a:r>
              <a:rPr lang="en-US" sz="1200" b="0" strike="noStrike" spc="-1" baseline="0" dirty="0" smtClean="0">
                <a:solidFill>
                  <a:srgbClr val="000000"/>
                </a:solidFill>
                <a:latin typeface="Times New Roman"/>
              </a:rPr>
              <a:t> of the</a:t>
            </a:r>
            <a:r>
              <a:rPr lang="en-US" sz="1200" b="0" strike="noStrike" spc="-1" dirty="0" smtClean="0">
                <a:solidFill>
                  <a:srgbClr val="000000"/>
                </a:solidFill>
                <a:latin typeface="Times New Roman"/>
              </a:rPr>
              <a:t> three</a:t>
            </a:r>
            <a:r>
              <a:rPr lang="en-US" sz="1200" b="0" strike="noStrike" spc="-1" baseline="0" dirty="0" smtClean="0">
                <a:solidFill>
                  <a:srgbClr val="000000"/>
                </a:solidFill>
                <a:latin typeface="Times New Roman"/>
              </a:rPr>
              <a:t> important measurements of the PHIPS Probe.  Note that researchers are actively using the PHIPS probe observations to produce important scientific publications. The provided stereo-graphic images from the CapeEx19 field project illustrates the details that can be seen in the crystal aggregates. The top images pair (#5,134) is obtained at 19:51:15 UTC at an altitude 10.7 km and temperature of -33.4 °C. The bottom image pair (#4,434) is obtained at 18:53:54 UTC at an altitude of 9.6 km and temperature of -32.3 °C.  While high resolution images provide an indication if spherical particles are water or ice, the difference in light scattering between 80-120 degrees clearly demonstrates the phase of the particle.</a:t>
            </a:r>
            <a:endParaRPr lang="en-US" sz="1200" b="0" strike="noStrike" spc="-1" dirty="0" smtClean="0">
              <a:solidFill>
                <a:srgbClr val="000000"/>
              </a:solidFill>
              <a:latin typeface="Times New Roman"/>
            </a:endParaRPr>
          </a:p>
          <a:p>
            <a:endParaRPr lang="en-US" sz="1200" b="0" strike="noStrike" spc="-1" dirty="0">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24" name="PlaceHolder 2"/>
          <p:cNvSpPr>
            <a:spLocks noGrp="1"/>
          </p:cNvSpPr>
          <p:nvPr>
            <p:ph type="body"/>
          </p:nvPr>
        </p:nvSpPr>
        <p:spPr>
          <a:xfrm>
            <a:off x="0" y="911880"/>
            <a:ext cx="956484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25" name="PlaceHolder 3"/>
          <p:cNvSpPr>
            <a:spLocks noGrp="1"/>
          </p:cNvSpPr>
          <p:nvPr>
            <p:ph type="body"/>
          </p:nvPr>
        </p:nvSpPr>
        <p:spPr>
          <a:xfrm>
            <a:off x="0" y="2629800"/>
            <a:ext cx="956484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27" name="PlaceHolder 2"/>
          <p:cNvSpPr>
            <a:spLocks noGrp="1"/>
          </p:cNvSpPr>
          <p:nvPr>
            <p:ph type="body"/>
          </p:nvPr>
        </p:nvSpPr>
        <p:spPr>
          <a:xfrm>
            <a:off x="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28" name="PlaceHolder 3"/>
          <p:cNvSpPr>
            <a:spLocks noGrp="1"/>
          </p:cNvSpPr>
          <p:nvPr>
            <p:ph type="body"/>
          </p:nvPr>
        </p:nvSpPr>
        <p:spPr>
          <a:xfrm>
            <a:off x="490104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29" name="PlaceHolder 4"/>
          <p:cNvSpPr>
            <a:spLocks noGrp="1"/>
          </p:cNvSpPr>
          <p:nvPr>
            <p:ph type="body"/>
          </p:nvPr>
        </p:nvSpPr>
        <p:spPr>
          <a:xfrm>
            <a:off x="0" y="262980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30" name="PlaceHolder 5"/>
          <p:cNvSpPr>
            <a:spLocks noGrp="1"/>
          </p:cNvSpPr>
          <p:nvPr>
            <p:ph type="body"/>
          </p:nvPr>
        </p:nvSpPr>
        <p:spPr>
          <a:xfrm>
            <a:off x="4901040" y="262980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32" name="PlaceHolder 2"/>
          <p:cNvSpPr>
            <a:spLocks noGrp="1"/>
          </p:cNvSpPr>
          <p:nvPr>
            <p:ph type="body"/>
          </p:nvPr>
        </p:nvSpPr>
        <p:spPr>
          <a:xfrm>
            <a:off x="0" y="91188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33" name="PlaceHolder 3"/>
          <p:cNvSpPr>
            <a:spLocks noGrp="1"/>
          </p:cNvSpPr>
          <p:nvPr>
            <p:ph type="body"/>
          </p:nvPr>
        </p:nvSpPr>
        <p:spPr>
          <a:xfrm>
            <a:off x="3234240" y="91188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34" name="PlaceHolder 4"/>
          <p:cNvSpPr>
            <a:spLocks noGrp="1"/>
          </p:cNvSpPr>
          <p:nvPr>
            <p:ph type="body"/>
          </p:nvPr>
        </p:nvSpPr>
        <p:spPr>
          <a:xfrm>
            <a:off x="6468480" y="91188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35" name="PlaceHolder 5"/>
          <p:cNvSpPr>
            <a:spLocks noGrp="1"/>
          </p:cNvSpPr>
          <p:nvPr>
            <p:ph type="body"/>
          </p:nvPr>
        </p:nvSpPr>
        <p:spPr>
          <a:xfrm>
            <a:off x="0" y="262980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36" name="PlaceHolder 6"/>
          <p:cNvSpPr>
            <a:spLocks noGrp="1"/>
          </p:cNvSpPr>
          <p:nvPr>
            <p:ph type="body"/>
          </p:nvPr>
        </p:nvSpPr>
        <p:spPr>
          <a:xfrm>
            <a:off x="3234240" y="262980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37" name="PlaceHolder 7"/>
          <p:cNvSpPr>
            <a:spLocks noGrp="1"/>
          </p:cNvSpPr>
          <p:nvPr>
            <p:ph type="body"/>
          </p:nvPr>
        </p:nvSpPr>
        <p:spPr>
          <a:xfrm>
            <a:off x="6468480" y="262980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41" name="PlaceHolder 2"/>
          <p:cNvSpPr>
            <a:spLocks noGrp="1"/>
          </p:cNvSpPr>
          <p:nvPr>
            <p:ph type="subTitle"/>
          </p:nvPr>
        </p:nvSpPr>
        <p:spPr>
          <a:xfrm>
            <a:off x="0" y="911880"/>
            <a:ext cx="9564840" cy="3288600"/>
          </a:xfrm>
          <a:prstGeom prst="rect">
            <a:avLst/>
          </a:prstGeom>
        </p:spPr>
        <p:txBody>
          <a:bodyPr lIns="0" tIns="0" rIns="0" bIns="0" anchor="ctr">
            <a:noAutofit/>
          </a:bodyPr>
          <a:lstStyle/>
          <a:p>
            <a:pPr algn="ctr"/>
            <a:endParaRPr lang="en-US" sz="3200" b="0" strike="noStrike" spc="-1">
              <a:solidFill>
                <a:srgbClr val="000000"/>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43" name="PlaceHolder 2"/>
          <p:cNvSpPr>
            <a:spLocks noGrp="1"/>
          </p:cNvSpPr>
          <p:nvPr>
            <p:ph type="body"/>
          </p:nvPr>
        </p:nvSpPr>
        <p:spPr>
          <a:xfrm>
            <a:off x="0" y="911880"/>
            <a:ext cx="9564840" cy="328860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45" name="PlaceHolder 2"/>
          <p:cNvSpPr>
            <a:spLocks noGrp="1"/>
          </p:cNvSpPr>
          <p:nvPr>
            <p:ph type="body"/>
          </p:nvPr>
        </p:nvSpPr>
        <p:spPr>
          <a:xfrm>
            <a:off x="0" y="911880"/>
            <a:ext cx="4667400" cy="328860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46" name="PlaceHolder 3"/>
          <p:cNvSpPr>
            <a:spLocks noGrp="1"/>
          </p:cNvSpPr>
          <p:nvPr>
            <p:ph type="body"/>
          </p:nvPr>
        </p:nvSpPr>
        <p:spPr>
          <a:xfrm>
            <a:off x="4901040" y="911880"/>
            <a:ext cx="4667400" cy="328860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0" y="0"/>
            <a:ext cx="10020960" cy="4203360"/>
          </a:xfrm>
          <a:prstGeom prst="rect">
            <a:avLst/>
          </a:prstGeom>
        </p:spPr>
        <p:txBody>
          <a:bodyPr lIns="0" tIns="0" rIns="0" bIns="0" anchor="ctr">
            <a:noAutofit/>
          </a:bodyPr>
          <a:lstStyle/>
          <a:p>
            <a:pPr algn="ctr"/>
            <a:endParaRPr lang="en-US" sz="32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50" name="PlaceHolder 2"/>
          <p:cNvSpPr>
            <a:spLocks noGrp="1"/>
          </p:cNvSpPr>
          <p:nvPr>
            <p:ph type="body"/>
          </p:nvPr>
        </p:nvSpPr>
        <p:spPr>
          <a:xfrm>
            <a:off x="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51" name="PlaceHolder 3"/>
          <p:cNvSpPr>
            <a:spLocks noGrp="1"/>
          </p:cNvSpPr>
          <p:nvPr>
            <p:ph type="body"/>
          </p:nvPr>
        </p:nvSpPr>
        <p:spPr>
          <a:xfrm>
            <a:off x="4901040" y="911880"/>
            <a:ext cx="4667400" cy="328860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52" name="PlaceHolder 4"/>
          <p:cNvSpPr>
            <a:spLocks noGrp="1"/>
          </p:cNvSpPr>
          <p:nvPr>
            <p:ph type="body"/>
          </p:nvPr>
        </p:nvSpPr>
        <p:spPr>
          <a:xfrm>
            <a:off x="0" y="262980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3" name="PlaceHolder 2"/>
          <p:cNvSpPr>
            <a:spLocks noGrp="1"/>
          </p:cNvSpPr>
          <p:nvPr>
            <p:ph type="subTitle"/>
          </p:nvPr>
        </p:nvSpPr>
        <p:spPr>
          <a:xfrm>
            <a:off x="0" y="911880"/>
            <a:ext cx="9564840" cy="3288600"/>
          </a:xfrm>
          <a:prstGeom prst="rect">
            <a:avLst/>
          </a:prstGeom>
        </p:spPr>
        <p:txBody>
          <a:bodyPr lIns="0" tIns="0" rIns="0" bIns="0" anchor="ctr">
            <a:noAutofit/>
          </a:bodyPr>
          <a:lstStyle/>
          <a:p>
            <a:pPr algn="ctr"/>
            <a:endParaRPr lang="en-US" sz="3200" b="0" strike="noStrike" spc="-1">
              <a:solidFill>
                <a:srgbClr val="000000"/>
              </a:solid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54" name="PlaceHolder 2"/>
          <p:cNvSpPr>
            <a:spLocks noGrp="1"/>
          </p:cNvSpPr>
          <p:nvPr>
            <p:ph type="body"/>
          </p:nvPr>
        </p:nvSpPr>
        <p:spPr>
          <a:xfrm>
            <a:off x="0" y="911880"/>
            <a:ext cx="4667400" cy="328860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55" name="PlaceHolder 3"/>
          <p:cNvSpPr>
            <a:spLocks noGrp="1"/>
          </p:cNvSpPr>
          <p:nvPr>
            <p:ph type="body"/>
          </p:nvPr>
        </p:nvSpPr>
        <p:spPr>
          <a:xfrm>
            <a:off x="490104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56" name="PlaceHolder 4"/>
          <p:cNvSpPr>
            <a:spLocks noGrp="1"/>
          </p:cNvSpPr>
          <p:nvPr>
            <p:ph type="body"/>
          </p:nvPr>
        </p:nvSpPr>
        <p:spPr>
          <a:xfrm>
            <a:off x="4901040" y="262980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58" name="PlaceHolder 2"/>
          <p:cNvSpPr>
            <a:spLocks noGrp="1"/>
          </p:cNvSpPr>
          <p:nvPr>
            <p:ph type="body"/>
          </p:nvPr>
        </p:nvSpPr>
        <p:spPr>
          <a:xfrm>
            <a:off x="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59" name="PlaceHolder 3"/>
          <p:cNvSpPr>
            <a:spLocks noGrp="1"/>
          </p:cNvSpPr>
          <p:nvPr>
            <p:ph type="body"/>
          </p:nvPr>
        </p:nvSpPr>
        <p:spPr>
          <a:xfrm>
            <a:off x="490104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60" name="PlaceHolder 4"/>
          <p:cNvSpPr>
            <a:spLocks noGrp="1"/>
          </p:cNvSpPr>
          <p:nvPr>
            <p:ph type="body"/>
          </p:nvPr>
        </p:nvSpPr>
        <p:spPr>
          <a:xfrm>
            <a:off x="0" y="2629800"/>
            <a:ext cx="956484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62" name="PlaceHolder 2"/>
          <p:cNvSpPr>
            <a:spLocks noGrp="1"/>
          </p:cNvSpPr>
          <p:nvPr>
            <p:ph type="body"/>
          </p:nvPr>
        </p:nvSpPr>
        <p:spPr>
          <a:xfrm>
            <a:off x="0" y="911880"/>
            <a:ext cx="956484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63" name="PlaceHolder 3"/>
          <p:cNvSpPr>
            <a:spLocks noGrp="1"/>
          </p:cNvSpPr>
          <p:nvPr>
            <p:ph type="body"/>
          </p:nvPr>
        </p:nvSpPr>
        <p:spPr>
          <a:xfrm>
            <a:off x="0" y="2629800"/>
            <a:ext cx="956484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65" name="PlaceHolder 2"/>
          <p:cNvSpPr>
            <a:spLocks noGrp="1"/>
          </p:cNvSpPr>
          <p:nvPr>
            <p:ph type="body"/>
          </p:nvPr>
        </p:nvSpPr>
        <p:spPr>
          <a:xfrm>
            <a:off x="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66" name="PlaceHolder 3"/>
          <p:cNvSpPr>
            <a:spLocks noGrp="1"/>
          </p:cNvSpPr>
          <p:nvPr>
            <p:ph type="body"/>
          </p:nvPr>
        </p:nvSpPr>
        <p:spPr>
          <a:xfrm>
            <a:off x="490104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67" name="PlaceHolder 4"/>
          <p:cNvSpPr>
            <a:spLocks noGrp="1"/>
          </p:cNvSpPr>
          <p:nvPr>
            <p:ph type="body"/>
          </p:nvPr>
        </p:nvSpPr>
        <p:spPr>
          <a:xfrm>
            <a:off x="0" y="262980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68" name="PlaceHolder 5"/>
          <p:cNvSpPr>
            <a:spLocks noGrp="1"/>
          </p:cNvSpPr>
          <p:nvPr>
            <p:ph type="body"/>
          </p:nvPr>
        </p:nvSpPr>
        <p:spPr>
          <a:xfrm>
            <a:off x="4901040" y="262980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70" name="PlaceHolder 2"/>
          <p:cNvSpPr>
            <a:spLocks noGrp="1"/>
          </p:cNvSpPr>
          <p:nvPr>
            <p:ph type="body"/>
          </p:nvPr>
        </p:nvSpPr>
        <p:spPr>
          <a:xfrm>
            <a:off x="0" y="91188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71" name="PlaceHolder 3"/>
          <p:cNvSpPr>
            <a:spLocks noGrp="1"/>
          </p:cNvSpPr>
          <p:nvPr>
            <p:ph type="body"/>
          </p:nvPr>
        </p:nvSpPr>
        <p:spPr>
          <a:xfrm>
            <a:off x="3234240" y="91188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72" name="PlaceHolder 4"/>
          <p:cNvSpPr>
            <a:spLocks noGrp="1"/>
          </p:cNvSpPr>
          <p:nvPr>
            <p:ph type="body"/>
          </p:nvPr>
        </p:nvSpPr>
        <p:spPr>
          <a:xfrm>
            <a:off x="6468480" y="91188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73" name="PlaceHolder 5"/>
          <p:cNvSpPr>
            <a:spLocks noGrp="1"/>
          </p:cNvSpPr>
          <p:nvPr>
            <p:ph type="body"/>
          </p:nvPr>
        </p:nvSpPr>
        <p:spPr>
          <a:xfrm>
            <a:off x="0" y="262980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74" name="PlaceHolder 6"/>
          <p:cNvSpPr>
            <a:spLocks noGrp="1"/>
          </p:cNvSpPr>
          <p:nvPr>
            <p:ph type="body"/>
          </p:nvPr>
        </p:nvSpPr>
        <p:spPr>
          <a:xfrm>
            <a:off x="3234240" y="262980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75" name="PlaceHolder 7"/>
          <p:cNvSpPr>
            <a:spLocks noGrp="1"/>
          </p:cNvSpPr>
          <p:nvPr>
            <p:ph type="body"/>
          </p:nvPr>
        </p:nvSpPr>
        <p:spPr>
          <a:xfrm>
            <a:off x="6468480" y="262980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84" name="PlaceHolder 2"/>
          <p:cNvSpPr>
            <a:spLocks noGrp="1"/>
          </p:cNvSpPr>
          <p:nvPr>
            <p:ph type="subTitle"/>
          </p:nvPr>
        </p:nvSpPr>
        <p:spPr>
          <a:xfrm>
            <a:off x="0" y="911880"/>
            <a:ext cx="9564840" cy="3288600"/>
          </a:xfrm>
          <a:prstGeom prst="rect">
            <a:avLst/>
          </a:prstGeom>
        </p:spPr>
        <p:txBody>
          <a:bodyPr lIns="0" tIns="0" rIns="0" bIns="0" anchor="ctr">
            <a:noAutofit/>
          </a:bodyPr>
          <a:lstStyle/>
          <a:p>
            <a:pPr algn="ctr"/>
            <a:endParaRPr lang="en-US" sz="3200" b="0" strike="noStrike" spc="-1">
              <a:solidFill>
                <a:srgbClr val="000000"/>
              </a:solid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86" name="PlaceHolder 2"/>
          <p:cNvSpPr>
            <a:spLocks noGrp="1"/>
          </p:cNvSpPr>
          <p:nvPr>
            <p:ph type="body"/>
          </p:nvPr>
        </p:nvSpPr>
        <p:spPr>
          <a:xfrm>
            <a:off x="0" y="911880"/>
            <a:ext cx="9564840" cy="328860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88" name="PlaceHolder 2"/>
          <p:cNvSpPr>
            <a:spLocks noGrp="1"/>
          </p:cNvSpPr>
          <p:nvPr>
            <p:ph type="body"/>
          </p:nvPr>
        </p:nvSpPr>
        <p:spPr>
          <a:xfrm>
            <a:off x="0" y="911880"/>
            <a:ext cx="4667400" cy="328860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89" name="PlaceHolder 3"/>
          <p:cNvSpPr>
            <a:spLocks noGrp="1"/>
          </p:cNvSpPr>
          <p:nvPr>
            <p:ph type="body"/>
          </p:nvPr>
        </p:nvSpPr>
        <p:spPr>
          <a:xfrm>
            <a:off x="4901040" y="911880"/>
            <a:ext cx="4667400" cy="328860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5" name="PlaceHolder 2"/>
          <p:cNvSpPr>
            <a:spLocks noGrp="1"/>
          </p:cNvSpPr>
          <p:nvPr>
            <p:ph type="body"/>
          </p:nvPr>
        </p:nvSpPr>
        <p:spPr>
          <a:xfrm>
            <a:off x="0" y="911880"/>
            <a:ext cx="9564840" cy="328860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0" y="0"/>
            <a:ext cx="10020960" cy="4203360"/>
          </a:xfrm>
          <a:prstGeom prst="rect">
            <a:avLst/>
          </a:prstGeom>
        </p:spPr>
        <p:txBody>
          <a:bodyPr lIns="0" tIns="0" rIns="0" bIns="0" anchor="ctr">
            <a:noAutofit/>
          </a:bodyPr>
          <a:lstStyle/>
          <a:p>
            <a:pPr algn="ctr"/>
            <a:endParaRPr lang="en-US" sz="3200" b="0" strike="noStrike" spc="-1">
              <a:solidFill>
                <a:srgbClr val="000000"/>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93" name="PlaceHolder 2"/>
          <p:cNvSpPr>
            <a:spLocks noGrp="1"/>
          </p:cNvSpPr>
          <p:nvPr>
            <p:ph type="body"/>
          </p:nvPr>
        </p:nvSpPr>
        <p:spPr>
          <a:xfrm>
            <a:off x="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94" name="PlaceHolder 3"/>
          <p:cNvSpPr>
            <a:spLocks noGrp="1"/>
          </p:cNvSpPr>
          <p:nvPr>
            <p:ph type="body"/>
          </p:nvPr>
        </p:nvSpPr>
        <p:spPr>
          <a:xfrm>
            <a:off x="4901040" y="911880"/>
            <a:ext cx="4667400" cy="328860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95" name="PlaceHolder 4"/>
          <p:cNvSpPr>
            <a:spLocks noGrp="1"/>
          </p:cNvSpPr>
          <p:nvPr>
            <p:ph type="body"/>
          </p:nvPr>
        </p:nvSpPr>
        <p:spPr>
          <a:xfrm>
            <a:off x="0" y="262980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97" name="PlaceHolder 2"/>
          <p:cNvSpPr>
            <a:spLocks noGrp="1"/>
          </p:cNvSpPr>
          <p:nvPr>
            <p:ph type="body"/>
          </p:nvPr>
        </p:nvSpPr>
        <p:spPr>
          <a:xfrm>
            <a:off x="0" y="911880"/>
            <a:ext cx="4667400" cy="328860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98" name="PlaceHolder 3"/>
          <p:cNvSpPr>
            <a:spLocks noGrp="1"/>
          </p:cNvSpPr>
          <p:nvPr>
            <p:ph type="body"/>
          </p:nvPr>
        </p:nvSpPr>
        <p:spPr>
          <a:xfrm>
            <a:off x="490104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99" name="PlaceHolder 4"/>
          <p:cNvSpPr>
            <a:spLocks noGrp="1"/>
          </p:cNvSpPr>
          <p:nvPr>
            <p:ph type="body"/>
          </p:nvPr>
        </p:nvSpPr>
        <p:spPr>
          <a:xfrm>
            <a:off x="4901040" y="262980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101" name="PlaceHolder 2"/>
          <p:cNvSpPr>
            <a:spLocks noGrp="1"/>
          </p:cNvSpPr>
          <p:nvPr>
            <p:ph type="body"/>
          </p:nvPr>
        </p:nvSpPr>
        <p:spPr>
          <a:xfrm>
            <a:off x="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02" name="PlaceHolder 3"/>
          <p:cNvSpPr>
            <a:spLocks noGrp="1"/>
          </p:cNvSpPr>
          <p:nvPr>
            <p:ph type="body"/>
          </p:nvPr>
        </p:nvSpPr>
        <p:spPr>
          <a:xfrm>
            <a:off x="490104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03" name="PlaceHolder 4"/>
          <p:cNvSpPr>
            <a:spLocks noGrp="1"/>
          </p:cNvSpPr>
          <p:nvPr>
            <p:ph type="body"/>
          </p:nvPr>
        </p:nvSpPr>
        <p:spPr>
          <a:xfrm>
            <a:off x="0" y="2629800"/>
            <a:ext cx="956484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105" name="PlaceHolder 2"/>
          <p:cNvSpPr>
            <a:spLocks noGrp="1"/>
          </p:cNvSpPr>
          <p:nvPr>
            <p:ph type="body"/>
          </p:nvPr>
        </p:nvSpPr>
        <p:spPr>
          <a:xfrm>
            <a:off x="0" y="911880"/>
            <a:ext cx="956484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06" name="PlaceHolder 3"/>
          <p:cNvSpPr>
            <a:spLocks noGrp="1"/>
          </p:cNvSpPr>
          <p:nvPr>
            <p:ph type="body"/>
          </p:nvPr>
        </p:nvSpPr>
        <p:spPr>
          <a:xfrm>
            <a:off x="0" y="2629800"/>
            <a:ext cx="956484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108" name="PlaceHolder 2"/>
          <p:cNvSpPr>
            <a:spLocks noGrp="1"/>
          </p:cNvSpPr>
          <p:nvPr>
            <p:ph type="body"/>
          </p:nvPr>
        </p:nvSpPr>
        <p:spPr>
          <a:xfrm>
            <a:off x="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09" name="PlaceHolder 3"/>
          <p:cNvSpPr>
            <a:spLocks noGrp="1"/>
          </p:cNvSpPr>
          <p:nvPr>
            <p:ph type="body"/>
          </p:nvPr>
        </p:nvSpPr>
        <p:spPr>
          <a:xfrm>
            <a:off x="490104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10" name="PlaceHolder 4"/>
          <p:cNvSpPr>
            <a:spLocks noGrp="1"/>
          </p:cNvSpPr>
          <p:nvPr>
            <p:ph type="body"/>
          </p:nvPr>
        </p:nvSpPr>
        <p:spPr>
          <a:xfrm>
            <a:off x="0" y="262980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11" name="PlaceHolder 5"/>
          <p:cNvSpPr>
            <a:spLocks noGrp="1"/>
          </p:cNvSpPr>
          <p:nvPr>
            <p:ph type="body"/>
          </p:nvPr>
        </p:nvSpPr>
        <p:spPr>
          <a:xfrm>
            <a:off x="4901040" y="262980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113" name="PlaceHolder 2"/>
          <p:cNvSpPr>
            <a:spLocks noGrp="1"/>
          </p:cNvSpPr>
          <p:nvPr>
            <p:ph type="body"/>
          </p:nvPr>
        </p:nvSpPr>
        <p:spPr>
          <a:xfrm>
            <a:off x="0" y="91188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14" name="PlaceHolder 3"/>
          <p:cNvSpPr>
            <a:spLocks noGrp="1"/>
          </p:cNvSpPr>
          <p:nvPr>
            <p:ph type="body"/>
          </p:nvPr>
        </p:nvSpPr>
        <p:spPr>
          <a:xfrm>
            <a:off x="3234240" y="91188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15" name="PlaceHolder 4"/>
          <p:cNvSpPr>
            <a:spLocks noGrp="1"/>
          </p:cNvSpPr>
          <p:nvPr>
            <p:ph type="body"/>
          </p:nvPr>
        </p:nvSpPr>
        <p:spPr>
          <a:xfrm>
            <a:off x="6468480" y="91188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16" name="PlaceHolder 5"/>
          <p:cNvSpPr>
            <a:spLocks noGrp="1"/>
          </p:cNvSpPr>
          <p:nvPr>
            <p:ph type="body"/>
          </p:nvPr>
        </p:nvSpPr>
        <p:spPr>
          <a:xfrm>
            <a:off x="0" y="262980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17" name="PlaceHolder 6"/>
          <p:cNvSpPr>
            <a:spLocks noGrp="1"/>
          </p:cNvSpPr>
          <p:nvPr>
            <p:ph type="body"/>
          </p:nvPr>
        </p:nvSpPr>
        <p:spPr>
          <a:xfrm>
            <a:off x="3234240" y="262980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18" name="PlaceHolder 7"/>
          <p:cNvSpPr>
            <a:spLocks noGrp="1"/>
          </p:cNvSpPr>
          <p:nvPr>
            <p:ph type="body"/>
          </p:nvPr>
        </p:nvSpPr>
        <p:spPr>
          <a:xfrm>
            <a:off x="6468480" y="262980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1"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122" name="PlaceHolder 2"/>
          <p:cNvSpPr>
            <a:spLocks noGrp="1"/>
          </p:cNvSpPr>
          <p:nvPr>
            <p:ph type="subTitle"/>
          </p:nvPr>
        </p:nvSpPr>
        <p:spPr>
          <a:xfrm>
            <a:off x="0" y="911880"/>
            <a:ext cx="9564840" cy="3288600"/>
          </a:xfrm>
          <a:prstGeom prst="rect">
            <a:avLst/>
          </a:prstGeom>
        </p:spPr>
        <p:txBody>
          <a:bodyPr lIns="0" tIns="0" rIns="0" bIns="0" anchor="ctr">
            <a:noAutofit/>
          </a:bodyPr>
          <a:lstStyle/>
          <a:p>
            <a:pPr algn="ctr"/>
            <a:endParaRPr lang="en-US" sz="3200" b="0" strike="noStrike" spc="-1">
              <a:solidFill>
                <a:srgbClr val="000000"/>
              </a:solid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124" name="PlaceHolder 2"/>
          <p:cNvSpPr>
            <a:spLocks noGrp="1"/>
          </p:cNvSpPr>
          <p:nvPr>
            <p:ph type="body"/>
          </p:nvPr>
        </p:nvSpPr>
        <p:spPr>
          <a:xfrm>
            <a:off x="0" y="911880"/>
            <a:ext cx="9564840" cy="328860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7" name="PlaceHolder 2"/>
          <p:cNvSpPr>
            <a:spLocks noGrp="1"/>
          </p:cNvSpPr>
          <p:nvPr>
            <p:ph type="body"/>
          </p:nvPr>
        </p:nvSpPr>
        <p:spPr>
          <a:xfrm>
            <a:off x="0" y="911880"/>
            <a:ext cx="4667400" cy="328860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8" name="PlaceHolder 3"/>
          <p:cNvSpPr>
            <a:spLocks noGrp="1"/>
          </p:cNvSpPr>
          <p:nvPr>
            <p:ph type="body"/>
          </p:nvPr>
        </p:nvSpPr>
        <p:spPr>
          <a:xfrm>
            <a:off x="4901040" y="911880"/>
            <a:ext cx="4667400" cy="328860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126" name="PlaceHolder 2"/>
          <p:cNvSpPr>
            <a:spLocks noGrp="1"/>
          </p:cNvSpPr>
          <p:nvPr>
            <p:ph type="body"/>
          </p:nvPr>
        </p:nvSpPr>
        <p:spPr>
          <a:xfrm>
            <a:off x="0" y="911880"/>
            <a:ext cx="4667400" cy="328860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27" name="PlaceHolder 3"/>
          <p:cNvSpPr>
            <a:spLocks noGrp="1"/>
          </p:cNvSpPr>
          <p:nvPr>
            <p:ph type="body"/>
          </p:nvPr>
        </p:nvSpPr>
        <p:spPr>
          <a:xfrm>
            <a:off x="4901040" y="911880"/>
            <a:ext cx="4667400" cy="328860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8"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9" name="PlaceHolder 1"/>
          <p:cNvSpPr>
            <a:spLocks noGrp="1"/>
          </p:cNvSpPr>
          <p:nvPr>
            <p:ph type="subTitle"/>
          </p:nvPr>
        </p:nvSpPr>
        <p:spPr>
          <a:xfrm>
            <a:off x="0" y="0"/>
            <a:ext cx="10020960" cy="4203360"/>
          </a:xfrm>
          <a:prstGeom prst="rect">
            <a:avLst/>
          </a:prstGeom>
        </p:spPr>
        <p:txBody>
          <a:bodyPr lIns="0" tIns="0" rIns="0" bIns="0" anchor="ctr">
            <a:noAutofit/>
          </a:bodyPr>
          <a:lstStyle/>
          <a:p>
            <a:pPr algn="ctr"/>
            <a:endParaRPr lang="en-US" sz="3200" b="0" strike="noStrike" spc="-1">
              <a:solidFill>
                <a:srgbClr val="000000"/>
              </a:solid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131" name="PlaceHolder 2"/>
          <p:cNvSpPr>
            <a:spLocks noGrp="1"/>
          </p:cNvSpPr>
          <p:nvPr>
            <p:ph type="body"/>
          </p:nvPr>
        </p:nvSpPr>
        <p:spPr>
          <a:xfrm>
            <a:off x="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32" name="PlaceHolder 3"/>
          <p:cNvSpPr>
            <a:spLocks noGrp="1"/>
          </p:cNvSpPr>
          <p:nvPr>
            <p:ph type="body"/>
          </p:nvPr>
        </p:nvSpPr>
        <p:spPr>
          <a:xfrm>
            <a:off x="4901040" y="911880"/>
            <a:ext cx="4667400" cy="328860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33" name="PlaceHolder 4"/>
          <p:cNvSpPr>
            <a:spLocks noGrp="1"/>
          </p:cNvSpPr>
          <p:nvPr>
            <p:ph type="body"/>
          </p:nvPr>
        </p:nvSpPr>
        <p:spPr>
          <a:xfrm>
            <a:off x="0" y="262980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135" name="PlaceHolder 2"/>
          <p:cNvSpPr>
            <a:spLocks noGrp="1"/>
          </p:cNvSpPr>
          <p:nvPr>
            <p:ph type="body"/>
          </p:nvPr>
        </p:nvSpPr>
        <p:spPr>
          <a:xfrm>
            <a:off x="0" y="911880"/>
            <a:ext cx="4667400" cy="328860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36" name="PlaceHolder 3"/>
          <p:cNvSpPr>
            <a:spLocks noGrp="1"/>
          </p:cNvSpPr>
          <p:nvPr>
            <p:ph type="body"/>
          </p:nvPr>
        </p:nvSpPr>
        <p:spPr>
          <a:xfrm>
            <a:off x="490104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37" name="PlaceHolder 4"/>
          <p:cNvSpPr>
            <a:spLocks noGrp="1"/>
          </p:cNvSpPr>
          <p:nvPr>
            <p:ph type="body"/>
          </p:nvPr>
        </p:nvSpPr>
        <p:spPr>
          <a:xfrm>
            <a:off x="4901040" y="262980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139" name="PlaceHolder 2"/>
          <p:cNvSpPr>
            <a:spLocks noGrp="1"/>
          </p:cNvSpPr>
          <p:nvPr>
            <p:ph type="body"/>
          </p:nvPr>
        </p:nvSpPr>
        <p:spPr>
          <a:xfrm>
            <a:off x="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40" name="PlaceHolder 3"/>
          <p:cNvSpPr>
            <a:spLocks noGrp="1"/>
          </p:cNvSpPr>
          <p:nvPr>
            <p:ph type="body"/>
          </p:nvPr>
        </p:nvSpPr>
        <p:spPr>
          <a:xfrm>
            <a:off x="490104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41" name="PlaceHolder 4"/>
          <p:cNvSpPr>
            <a:spLocks noGrp="1"/>
          </p:cNvSpPr>
          <p:nvPr>
            <p:ph type="body"/>
          </p:nvPr>
        </p:nvSpPr>
        <p:spPr>
          <a:xfrm>
            <a:off x="0" y="2629800"/>
            <a:ext cx="956484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143" name="PlaceHolder 2"/>
          <p:cNvSpPr>
            <a:spLocks noGrp="1"/>
          </p:cNvSpPr>
          <p:nvPr>
            <p:ph type="body"/>
          </p:nvPr>
        </p:nvSpPr>
        <p:spPr>
          <a:xfrm>
            <a:off x="0" y="911880"/>
            <a:ext cx="956484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44" name="PlaceHolder 3"/>
          <p:cNvSpPr>
            <a:spLocks noGrp="1"/>
          </p:cNvSpPr>
          <p:nvPr>
            <p:ph type="body"/>
          </p:nvPr>
        </p:nvSpPr>
        <p:spPr>
          <a:xfrm>
            <a:off x="0" y="2629800"/>
            <a:ext cx="956484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146" name="PlaceHolder 2"/>
          <p:cNvSpPr>
            <a:spLocks noGrp="1"/>
          </p:cNvSpPr>
          <p:nvPr>
            <p:ph type="body"/>
          </p:nvPr>
        </p:nvSpPr>
        <p:spPr>
          <a:xfrm>
            <a:off x="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47" name="PlaceHolder 3"/>
          <p:cNvSpPr>
            <a:spLocks noGrp="1"/>
          </p:cNvSpPr>
          <p:nvPr>
            <p:ph type="body"/>
          </p:nvPr>
        </p:nvSpPr>
        <p:spPr>
          <a:xfrm>
            <a:off x="490104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48" name="PlaceHolder 4"/>
          <p:cNvSpPr>
            <a:spLocks noGrp="1"/>
          </p:cNvSpPr>
          <p:nvPr>
            <p:ph type="body"/>
          </p:nvPr>
        </p:nvSpPr>
        <p:spPr>
          <a:xfrm>
            <a:off x="0" y="262980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49" name="PlaceHolder 5"/>
          <p:cNvSpPr>
            <a:spLocks noGrp="1"/>
          </p:cNvSpPr>
          <p:nvPr>
            <p:ph type="body"/>
          </p:nvPr>
        </p:nvSpPr>
        <p:spPr>
          <a:xfrm>
            <a:off x="4901040" y="262980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151" name="PlaceHolder 2"/>
          <p:cNvSpPr>
            <a:spLocks noGrp="1"/>
          </p:cNvSpPr>
          <p:nvPr>
            <p:ph type="body"/>
          </p:nvPr>
        </p:nvSpPr>
        <p:spPr>
          <a:xfrm>
            <a:off x="0" y="91188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52" name="PlaceHolder 3"/>
          <p:cNvSpPr>
            <a:spLocks noGrp="1"/>
          </p:cNvSpPr>
          <p:nvPr>
            <p:ph type="body"/>
          </p:nvPr>
        </p:nvSpPr>
        <p:spPr>
          <a:xfrm>
            <a:off x="3234240" y="91188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53" name="PlaceHolder 4"/>
          <p:cNvSpPr>
            <a:spLocks noGrp="1"/>
          </p:cNvSpPr>
          <p:nvPr>
            <p:ph type="body"/>
          </p:nvPr>
        </p:nvSpPr>
        <p:spPr>
          <a:xfrm>
            <a:off x="6468480" y="91188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54" name="PlaceHolder 5"/>
          <p:cNvSpPr>
            <a:spLocks noGrp="1"/>
          </p:cNvSpPr>
          <p:nvPr>
            <p:ph type="body"/>
          </p:nvPr>
        </p:nvSpPr>
        <p:spPr>
          <a:xfrm>
            <a:off x="0" y="262980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55" name="PlaceHolder 6"/>
          <p:cNvSpPr>
            <a:spLocks noGrp="1"/>
          </p:cNvSpPr>
          <p:nvPr>
            <p:ph type="body"/>
          </p:nvPr>
        </p:nvSpPr>
        <p:spPr>
          <a:xfrm>
            <a:off x="3234240" y="262980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56" name="PlaceHolder 7"/>
          <p:cNvSpPr>
            <a:spLocks noGrp="1"/>
          </p:cNvSpPr>
          <p:nvPr>
            <p:ph type="body"/>
          </p:nvPr>
        </p:nvSpPr>
        <p:spPr>
          <a:xfrm>
            <a:off x="6468480" y="262980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2"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163" name="PlaceHolder 2"/>
          <p:cNvSpPr>
            <a:spLocks noGrp="1"/>
          </p:cNvSpPr>
          <p:nvPr>
            <p:ph type="subTitle"/>
          </p:nvPr>
        </p:nvSpPr>
        <p:spPr>
          <a:xfrm>
            <a:off x="0" y="911880"/>
            <a:ext cx="9564840" cy="3288600"/>
          </a:xfrm>
          <a:prstGeom prst="rect">
            <a:avLst/>
          </a:prstGeom>
        </p:spPr>
        <p:txBody>
          <a:bodyPr lIns="0" tIns="0" rIns="0" bIns="0" anchor="ctr">
            <a:noAutofit/>
          </a:bodyPr>
          <a:lstStyle/>
          <a:p>
            <a:pPr algn="ctr"/>
            <a:endParaRPr lang="en-US" sz="3200" b="0" strike="noStrike" spc="-1">
              <a:solidFill>
                <a:srgbClr val="000000"/>
              </a:solid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165" name="PlaceHolder 2"/>
          <p:cNvSpPr>
            <a:spLocks noGrp="1"/>
          </p:cNvSpPr>
          <p:nvPr>
            <p:ph type="body"/>
          </p:nvPr>
        </p:nvSpPr>
        <p:spPr>
          <a:xfrm>
            <a:off x="0" y="911880"/>
            <a:ext cx="9564840" cy="328860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167" name="PlaceHolder 2"/>
          <p:cNvSpPr>
            <a:spLocks noGrp="1"/>
          </p:cNvSpPr>
          <p:nvPr>
            <p:ph type="body"/>
          </p:nvPr>
        </p:nvSpPr>
        <p:spPr>
          <a:xfrm>
            <a:off x="0" y="911880"/>
            <a:ext cx="4667400" cy="328860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68" name="PlaceHolder 3"/>
          <p:cNvSpPr>
            <a:spLocks noGrp="1"/>
          </p:cNvSpPr>
          <p:nvPr>
            <p:ph type="body"/>
          </p:nvPr>
        </p:nvSpPr>
        <p:spPr>
          <a:xfrm>
            <a:off x="4901040" y="911880"/>
            <a:ext cx="4667400" cy="328860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9"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0" name="PlaceHolder 1"/>
          <p:cNvSpPr>
            <a:spLocks noGrp="1"/>
          </p:cNvSpPr>
          <p:nvPr>
            <p:ph type="subTitle"/>
          </p:nvPr>
        </p:nvSpPr>
        <p:spPr>
          <a:xfrm>
            <a:off x="0" y="0"/>
            <a:ext cx="10020960" cy="4203360"/>
          </a:xfrm>
          <a:prstGeom prst="rect">
            <a:avLst/>
          </a:prstGeom>
        </p:spPr>
        <p:txBody>
          <a:bodyPr lIns="0" tIns="0" rIns="0" bIns="0" anchor="ctr">
            <a:noAutofit/>
          </a:bodyPr>
          <a:lstStyle/>
          <a:p>
            <a:pPr algn="ctr"/>
            <a:endParaRPr lang="en-US" sz="3200" b="0" strike="noStrike" spc="-1">
              <a:solidFill>
                <a:srgbClr val="000000"/>
              </a:solid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172" name="PlaceHolder 2"/>
          <p:cNvSpPr>
            <a:spLocks noGrp="1"/>
          </p:cNvSpPr>
          <p:nvPr>
            <p:ph type="body"/>
          </p:nvPr>
        </p:nvSpPr>
        <p:spPr>
          <a:xfrm>
            <a:off x="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73" name="PlaceHolder 3"/>
          <p:cNvSpPr>
            <a:spLocks noGrp="1"/>
          </p:cNvSpPr>
          <p:nvPr>
            <p:ph type="body"/>
          </p:nvPr>
        </p:nvSpPr>
        <p:spPr>
          <a:xfrm>
            <a:off x="4901040" y="911880"/>
            <a:ext cx="4667400" cy="328860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74" name="PlaceHolder 4"/>
          <p:cNvSpPr>
            <a:spLocks noGrp="1"/>
          </p:cNvSpPr>
          <p:nvPr>
            <p:ph type="body"/>
          </p:nvPr>
        </p:nvSpPr>
        <p:spPr>
          <a:xfrm>
            <a:off x="0" y="262980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176" name="PlaceHolder 2"/>
          <p:cNvSpPr>
            <a:spLocks noGrp="1"/>
          </p:cNvSpPr>
          <p:nvPr>
            <p:ph type="body"/>
          </p:nvPr>
        </p:nvSpPr>
        <p:spPr>
          <a:xfrm>
            <a:off x="0" y="911880"/>
            <a:ext cx="4667400" cy="328860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77" name="PlaceHolder 3"/>
          <p:cNvSpPr>
            <a:spLocks noGrp="1"/>
          </p:cNvSpPr>
          <p:nvPr>
            <p:ph type="body"/>
          </p:nvPr>
        </p:nvSpPr>
        <p:spPr>
          <a:xfrm>
            <a:off x="490104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78" name="PlaceHolder 4"/>
          <p:cNvSpPr>
            <a:spLocks noGrp="1"/>
          </p:cNvSpPr>
          <p:nvPr>
            <p:ph type="body"/>
          </p:nvPr>
        </p:nvSpPr>
        <p:spPr>
          <a:xfrm>
            <a:off x="4901040" y="262980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180" name="PlaceHolder 2"/>
          <p:cNvSpPr>
            <a:spLocks noGrp="1"/>
          </p:cNvSpPr>
          <p:nvPr>
            <p:ph type="body"/>
          </p:nvPr>
        </p:nvSpPr>
        <p:spPr>
          <a:xfrm>
            <a:off x="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81" name="PlaceHolder 3"/>
          <p:cNvSpPr>
            <a:spLocks noGrp="1"/>
          </p:cNvSpPr>
          <p:nvPr>
            <p:ph type="body"/>
          </p:nvPr>
        </p:nvSpPr>
        <p:spPr>
          <a:xfrm>
            <a:off x="490104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82" name="PlaceHolder 4"/>
          <p:cNvSpPr>
            <a:spLocks noGrp="1"/>
          </p:cNvSpPr>
          <p:nvPr>
            <p:ph type="body"/>
          </p:nvPr>
        </p:nvSpPr>
        <p:spPr>
          <a:xfrm>
            <a:off x="0" y="2629800"/>
            <a:ext cx="956484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184" name="PlaceHolder 2"/>
          <p:cNvSpPr>
            <a:spLocks noGrp="1"/>
          </p:cNvSpPr>
          <p:nvPr>
            <p:ph type="body"/>
          </p:nvPr>
        </p:nvSpPr>
        <p:spPr>
          <a:xfrm>
            <a:off x="0" y="911880"/>
            <a:ext cx="956484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85" name="PlaceHolder 3"/>
          <p:cNvSpPr>
            <a:spLocks noGrp="1"/>
          </p:cNvSpPr>
          <p:nvPr>
            <p:ph type="body"/>
          </p:nvPr>
        </p:nvSpPr>
        <p:spPr>
          <a:xfrm>
            <a:off x="0" y="2629800"/>
            <a:ext cx="956484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187" name="PlaceHolder 2"/>
          <p:cNvSpPr>
            <a:spLocks noGrp="1"/>
          </p:cNvSpPr>
          <p:nvPr>
            <p:ph type="body"/>
          </p:nvPr>
        </p:nvSpPr>
        <p:spPr>
          <a:xfrm>
            <a:off x="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88" name="PlaceHolder 3"/>
          <p:cNvSpPr>
            <a:spLocks noGrp="1"/>
          </p:cNvSpPr>
          <p:nvPr>
            <p:ph type="body"/>
          </p:nvPr>
        </p:nvSpPr>
        <p:spPr>
          <a:xfrm>
            <a:off x="490104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89" name="PlaceHolder 4"/>
          <p:cNvSpPr>
            <a:spLocks noGrp="1"/>
          </p:cNvSpPr>
          <p:nvPr>
            <p:ph type="body"/>
          </p:nvPr>
        </p:nvSpPr>
        <p:spPr>
          <a:xfrm>
            <a:off x="0" y="262980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90" name="PlaceHolder 5"/>
          <p:cNvSpPr>
            <a:spLocks noGrp="1"/>
          </p:cNvSpPr>
          <p:nvPr>
            <p:ph type="body"/>
          </p:nvPr>
        </p:nvSpPr>
        <p:spPr>
          <a:xfrm>
            <a:off x="4901040" y="262980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0" y="0"/>
            <a:ext cx="10020960" cy="4203360"/>
          </a:xfrm>
          <a:prstGeom prst="rect">
            <a:avLst/>
          </a:prstGeom>
        </p:spPr>
        <p:txBody>
          <a:bodyPr lIns="0" tIns="0" rIns="0" bIns="0" anchor="ctr">
            <a:noAutofit/>
          </a:bodyPr>
          <a:lstStyle/>
          <a:p>
            <a:pPr algn="ctr"/>
            <a:endParaRPr lang="en-US" sz="3200" b="0" strike="noStrike" spc="-1">
              <a:solidFill>
                <a:srgbClr val="000000"/>
              </a:solid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192" name="PlaceHolder 2"/>
          <p:cNvSpPr>
            <a:spLocks noGrp="1"/>
          </p:cNvSpPr>
          <p:nvPr>
            <p:ph type="body"/>
          </p:nvPr>
        </p:nvSpPr>
        <p:spPr>
          <a:xfrm>
            <a:off x="0" y="91188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93" name="PlaceHolder 3"/>
          <p:cNvSpPr>
            <a:spLocks noGrp="1"/>
          </p:cNvSpPr>
          <p:nvPr>
            <p:ph type="body"/>
          </p:nvPr>
        </p:nvSpPr>
        <p:spPr>
          <a:xfrm>
            <a:off x="3234240" y="91188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94" name="PlaceHolder 4"/>
          <p:cNvSpPr>
            <a:spLocks noGrp="1"/>
          </p:cNvSpPr>
          <p:nvPr>
            <p:ph type="body"/>
          </p:nvPr>
        </p:nvSpPr>
        <p:spPr>
          <a:xfrm>
            <a:off x="6468480" y="91188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95" name="PlaceHolder 5"/>
          <p:cNvSpPr>
            <a:spLocks noGrp="1"/>
          </p:cNvSpPr>
          <p:nvPr>
            <p:ph type="body"/>
          </p:nvPr>
        </p:nvSpPr>
        <p:spPr>
          <a:xfrm>
            <a:off x="0" y="262980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96" name="PlaceHolder 6"/>
          <p:cNvSpPr>
            <a:spLocks noGrp="1"/>
          </p:cNvSpPr>
          <p:nvPr>
            <p:ph type="body"/>
          </p:nvPr>
        </p:nvSpPr>
        <p:spPr>
          <a:xfrm>
            <a:off x="3234240" y="262980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97" name="PlaceHolder 7"/>
          <p:cNvSpPr>
            <a:spLocks noGrp="1"/>
          </p:cNvSpPr>
          <p:nvPr>
            <p:ph type="body"/>
          </p:nvPr>
        </p:nvSpPr>
        <p:spPr>
          <a:xfrm>
            <a:off x="6468480" y="2629800"/>
            <a:ext cx="30798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12" name="PlaceHolder 2"/>
          <p:cNvSpPr>
            <a:spLocks noGrp="1"/>
          </p:cNvSpPr>
          <p:nvPr>
            <p:ph type="body"/>
          </p:nvPr>
        </p:nvSpPr>
        <p:spPr>
          <a:xfrm>
            <a:off x="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3" name="PlaceHolder 3"/>
          <p:cNvSpPr>
            <a:spLocks noGrp="1"/>
          </p:cNvSpPr>
          <p:nvPr>
            <p:ph type="body"/>
          </p:nvPr>
        </p:nvSpPr>
        <p:spPr>
          <a:xfrm>
            <a:off x="4901040" y="911880"/>
            <a:ext cx="4667400" cy="328860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4" name="PlaceHolder 4"/>
          <p:cNvSpPr>
            <a:spLocks noGrp="1"/>
          </p:cNvSpPr>
          <p:nvPr>
            <p:ph type="body"/>
          </p:nvPr>
        </p:nvSpPr>
        <p:spPr>
          <a:xfrm>
            <a:off x="0" y="262980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16" name="PlaceHolder 2"/>
          <p:cNvSpPr>
            <a:spLocks noGrp="1"/>
          </p:cNvSpPr>
          <p:nvPr>
            <p:ph type="body"/>
          </p:nvPr>
        </p:nvSpPr>
        <p:spPr>
          <a:xfrm>
            <a:off x="0" y="911880"/>
            <a:ext cx="4667400" cy="328860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7" name="PlaceHolder 3"/>
          <p:cNvSpPr>
            <a:spLocks noGrp="1"/>
          </p:cNvSpPr>
          <p:nvPr>
            <p:ph type="body"/>
          </p:nvPr>
        </p:nvSpPr>
        <p:spPr>
          <a:xfrm>
            <a:off x="490104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18" name="PlaceHolder 4"/>
          <p:cNvSpPr>
            <a:spLocks noGrp="1"/>
          </p:cNvSpPr>
          <p:nvPr>
            <p:ph type="body"/>
          </p:nvPr>
        </p:nvSpPr>
        <p:spPr>
          <a:xfrm>
            <a:off x="4901040" y="262980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0" y="0"/>
            <a:ext cx="10020960" cy="906480"/>
          </a:xfrm>
          <a:prstGeom prst="rect">
            <a:avLst/>
          </a:prstGeom>
        </p:spPr>
        <p:txBody>
          <a:bodyPr lIns="0" tIns="0" rIns="0" bIns="0" anchor="ctr">
            <a:noAutofit/>
          </a:bodyPr>
          <a:lstStyle/>
          <a:p>
            <a:pPr algn="ctr"/>
            <a:endParaRPr lang="en-US" sz="3990" b="1" strike="noStrike" spc="-1">
              <a:solidFill>
                <a:srgbClr val="B84700"/>
              </a:solidFill>
              <a:latin typeface="Bitstream Vera Serif"/>
            </a:endParaRPr>
          </a:p>
        </p:txBody>
      </p:sp>
      <p:sp>
        <p:nvSpPr>
          <p:cNvPr id="20" name="PlaceHolder 2"/>
          <p:cNvSpPr>
            <a:spLocks noGrp="1"/>
          </p:cNvSpPr>
          <p:nvPr>
            <p:ph type="body"/>
          </p:nvPr>
        </p:nvSpPr>
        <p:spPr>
          <a:xfrm>
            <a:off x="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21" name="PlaceHolder 3"/>
          <p:cNvSpPr>
            <a:spLocks noGrp="1"/>
          </p:cNvSpPr>
          <p:nvPr>
            <p:ph type="body"/>
          </p:nvPr>
        </p:nvSpPr>
        <p:spPr>
          <a:xfrm>
            <a:off x="4901040" y="911880"/>
            <a:ext cx="466740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
        <p:nvSpPr>
          <p:cNvPr id="22" name="PlaceHolder 4"/>
          <p:cNvSpPr>
            <a:spLocks noGrp="1"/>
          </p:cNvSpPr>
          <p:nvPr>
            <p:ph type="body"/>
          </p:nvPr>
        </p:nvSpPr>
        <p:spPr>
          <a:xfrm>
            <a:off x="0" y="2629800"/>
            <a:ext cx="9564840" cy="1568520"/>
          </a:xfrm>
          <a:prstGeom prst="rect">
            <a:avLst/>
          </a:prstGeom>
        </p:spPr>
        <p:txBody>
          <a:bodyPr lIns="0" tIns="0" rIns="0" bIns="0">
            <a:noAutofit/>
          </a:bodyPr>
          <a:lstStyle/>
          <a:p>
            <a:endParaRPr lang="en-US" sz="3190" b="1" strike="noStrike" spc="-1">
              <a:solidFill>
                <a:srgbClr val="000000"/>
              </a:solidFill>
              <a:latin typeface="Bitstream Vera Serif"/>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 1"/>
          <p:cNvSpPr>
            <a:spLocks noGrp="1"/>
          </p:cNvSpPr>
          <p:nvPr>
            <p:ph type="title"/>
          </p:nvPr>
        </p:nvSpPr>
        <p:spPr>
          <a:xfrm>
            <a:off x="0" y="0"/>
            <a:ext cx="10020960" cy="906480"/>
          </a:xfrm>
          <a:prstGeom prst="rect">
            <a:avLst/>
          </a:prstGeom>
        </p:spPr>
        <p:txBody>
          <a:bodyPr lIns="0" tIns="0" rIns="0" bIns="0" anchor="ctr">
            <a:noAutofit/>
          </a:bodyPr>
          <a:lstStyle/>
          <a:p>
            <a:pPr algn="ctr"/>
            <a:r>
              <a:rPr lang="en-US" sz="3990" b="1" strike="noStrike" spc="-1">
                <a:solidFill>
                  <a:srgbClr val="B84700"/>
                </a:solidFill>
                <a:latin typeface="Bitstream Vera Serif"/>
              </a:rPr>
              <a:t>Click to edit the title text format</a:t>
            </a:r>
          </a:p>
        </p:txBody>
      </p:sp>
      <p:sp>
        <p:nvSpPr>
          <p:cNvPr id="3" name="PlaceHolder 2"/>
          <p:cNvSpPr>
            <a:spLocks noGrp="1"/>
          </p:cNvSpPr>
          <p:nvPr>
            <p:ph type="body"/>
          </p:nvPr>
        </p:nvSpPr>
        <p:spPr>
          <a:xfrm>
            <a:off x="0" y="911880"/>
            <a:ext cx="9564840" cy="3288600"/>
          </a:xfrm>
          <a:prstGeom prst="rect">
            <a:avLst/>
          </a:prstGeom>
        </p:spPr>
        <p:txBody>
          <a:bodyPr lIns="0" tIns="0" rIns="0" bIns="0">
            <a:noAutofit/>
          </a:bodyPr>
          <a:lstStyle/>
          <a:p>
            <a:pPr marL="341280">
              <a:buClr>
                <a:srgbClr val="000000"/>
              </a:buClr>
              <a:buFont typeface="Times New Roman"/>
              <a:buChar char="•"/>
            </a:pPr>
            <a:r>
              <a:rPr lang="en-US" sz="3190" b="1" strike="noStrike" spc="-1">
                <a:solidFill>
                  <a:srgbClr val="000000"/>
                </a:solidFill>
                <a:latin typeface="Bitstream Vera Serif"/>
              </a:rPr>
              <a:t>Click to edit the outline text format</a:t>
            </a:r>
          </a:p>
          <a:p>
            <a:pPr marL="739080" lvl="1">
              <a:buClr>
                <a:srgbClr val="000000"/>
              </a:buClr>
              <a:buFont typeface="Times New Roman"/>
              <a:buChar char="–"/>
            </a:pPr>
            <a:r>
              <a:rPr lang="en-US" sz="2790" b="0" strike="noStrike" spc="-1">
                <a:solidFill>
                  <a:srgbClr val="000000"/>
                </a:solidFill>
                <a:latin typeface="Bitstream Vera Serif"/>
              </a:rPr>
              <a:t>Second Outline Level</a:t>
            </a:r>
          </a:p>
          <a:p>
            <a:pPr marL="1138680" lvl="2">
              <a:spcAft>
                <a:spcPts val="842"/>
              </a:spcAft>
              <a:buClr>
                <a:srgbClr val="000000"/>
              </a:buClr>
              <a:buFont typeface="Times New Roman"/>
              <a:buChar char="•"/>
            </a:pPr>
            <a:r>
              <a:rPr lang="en-US" sz="2390" b="0" strike="noStrike" spc="-1">
                <a:solidFill>
                  <a:srgbClr val="000000"/>
                </a:solidFill>
                <a:latin typeface="Bitstream Vera Serif"/>
              </a:rPr>
              <a:t>Third Outline Level</a:t>
            </a:r>
          </a:p>
          <a:p>
            <a:pPr marL="1594440" lvl="3">
              <a:spcAft>
                <a:spcPts val="570"/>
              </a:spcAft>
              <a:buClr>
                <a:srgbClr val="000000"/>
              </a:buClr>
              <a:buFont typeface="Times New Roman"/>
              <a:buChar char="–"/>
            </a:pPr>
            <a:r>
              <a:rPr lang="en-US" sz="2000" b="0" strike="noStrike" spc="-1">
                <a:solidFill>
                  <a:srgbClr val="000000"/>
                </a:solidFill>
                <a:latin typeface="Bitstream Vera Serif"/>
              </a:rPr>
              <a:t>Fourth Outline Level</a:t>
            </a:r>
          </a:p>
          <a:p>
            <a:pPr marL="2051280" lvl="4">
              <a:spcAft>
                <a:spcPts val="283"/>
              </a:spcAft>
              <a:buClr>
                <a:srgbClr val="000000"/>
              </a:buClr>
              <a:buFont typeface="Times New Roman"/>
              <a:buChar char="»"/>
            </a:pPr>
            <a:r>
              <a:rPr lang="en-US" sz="2000" b="0" strike="noStrike" spc="-1">
                <a:solidFill>
                  <a:srgbClr val="000000"/>
                </a:solidFill>
                <a:latin typeface="Bitstream Vera Serif"/>
              </a:rPr>
              <a:t>Fifth Outline Level</a:t>
            </a:r>
          </a:p>
          <a:p>
            <a:pPr marL="2051280" lvl="5">
              <a:spcAft>
                <a:spcPts val="283"/>
              </a:spcAft>
              <a:buClr>
                <a:srgbClr val="000000"/>
              </a:buClr>
              <a:buFont typeface="Times New Roman"/>
              <a:buChar char="»"/>
            </a:pPr>
            <a:r>
              <a:rPr lang="en-US" sz="2000" b="0" strike="noStrike" spc="-1">
                <a:solidFill>
                  <a:srgbClr val="000000"/>
                </a:solidFill>
                <a:latin typeface="Bitstream Vera Serif"/>
              </a:rPr>
              <a:t>Sixth Outline Level</a:t>
            </a:r>
          </a:p>
          <a:p>
            <a:pPr marL="2051280" lvl="6">
              <a:spcAft>
                <a:spcPts val="283"/>
              </a:spcAft>
              <a:buClr>
                <a:srgbClr val="000000"/>
              </a:buClr>
              <a:buFont typeface="Times New Roman"/>
              <a:buChar char="»"/>
            </a:pPr>
            <a:r>
              <a:rPr lang="en-US" sz="2000" b="0" strike="noStrike" spc="-1">
                <a:solidFill>
                  <a:srgbClr val="000000"/>
                </a:solidFill>
                <a:latin typeface="Bitstream Vera Serif"/>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p:cNvSpPr>
          <p:nvPr>
            <p:ph type="title"/>
          </p:nvPr>
        </p:nvSpPr>
        <p:spPr>
          <a:xfrm>
            <a:off x="0" y="0"/>
            <a:ext cx="10031040" cy="910440"/>
          </a:xfrm>
          <a:prstGeom prst="rect">
            <a:avLst/>
          </a:prstGeom>
        </p:spPr>
        <p:txBody>
          <a:bodyPr lIns="0" tIns="0" rIns="0" bIns="0" anchor="ctr">
            <a:noAutofit/>
          </a:bodyPr>
          <a:lstStyle/>
          <a:p>
            <a:pPr algn="ctr">
              <a:lnSpc>
                <a:spcPct val="93000"/>
              </a:lnSpc>
            </a:pPr>
            <a:r>
              <a:rPr lang="en-US" sz="3600" b="1" strike="noStrike" spc="-1">
                <a:solidFill>
                  <a:srgbClr val="B84700"/>
                </a:solidFill>
                <a:latin typeface="Bitstream Vera Serif"/>
                <a:ea typeface="msmincho"/>
              </a:rPr>
              <a:t>Click to edit the title text formatClick to edit Master title style</a:t>
            </a:r>
            <a:endParaRPr lang="en-US" sz="3600" b="0" strike="noStrike" spc="-1">
              <a:solidFill>
                <a:srgbClr val="000000"/>
              </a:solidFill>
              <a:latin typeface="Times New Roman"/>
            </a:endParaRPr>
          </a:p>
        </p:txBody>
      </p:sp>
      <p:sp>
        <p:nvSpPr>
          <p:cNvPr id="39" name="PlaceHolder 2"/>
          <p:cNvSpPr>
            <a:spLocks noGrp="1"/>
          </p:cNvSpPr>
          <p:nvPr>
            <p:ph type="body"/>
          </p:nvPr>
        </p:nvSpPr>
        <p:spPr>
          <a:xfrm>
            <a:off x="0" y="911880"/>
            <a:ext cx="9574560" cy="6385680"/>
          </a:xfrm>
          <a:prstGeom prst="rect">
            <a:avLst/>
          </a:prstGeom>
        </p:spPr>
        <p:txBody>
          <a:bodyPr lIns="0" tIns="0" rIns="0" bIns="0">
            <a:normAutofit/>
          </a:bodyPr>
          <a:lstStyle/>
          <a:p>
            <a:pPr marL="432000" indent="-324000">
              <a:spcAft>
                <a:spcPts val="1556"/>
              </a:spcAft>
              <a:buClr>
                <a:srgbClr val="000000"/>
              </a:buClr>
              <a:buSzPct val="45000"/>
              <a:buFont typeface="Wingdings" charset="2"/>
              <a:buChar char=""/>
            </a:pPr>
            <a:r>
              <a:rPr lang="en-US" sz="2900" b="1" strike="noStrike" spc="-1">
                <a:solidFill>
                  <a:srgbClr val="000000"/>
                </a:solidFill>
                <a:latin typeface="Bitstream Vera Serif"/>
                <a:ea typeface="msmincho"/>
              </a:rPr>
              <a:t>Click to edit the outline text format</a:t>
            </a:r>
            <a:endParaRPr lang="en-US" sz="2900" b="1" strike="noStrike" spc="-1">
              <a:solidFill>
                <a:srgbClr val="000000"/>
              </a:solidFill>
              <a:latin typeface="Bitstream Vera Serif"/>
            </a:endParaRPr>
          </a:p>
          <a:p>
            <a:pPr marL="864000" lvl="1" indent="-324000">
              <a:spcAft>
                <a:spcPts val="1239"/>
              </a:spcAft>
              <a:buClr>
                <a:srgbClr val="000000"/>
              </a:buClr>
              <a:buSzPct val="75000"/>
              <a:buFont typeface="Symbol" charset="2"/>
              <a:buChar char=""/>
            </a:pPr>
            <a:r>
              <a:rPr lang="en-US" sz="2900" b="1" strike="noStrike" spc="-1">
                <a:solidFill>
                  <a:srgbClr val="000000"/>
                </a:solidFill>
                <a:latin typeface="Bitstream Vera Serif"/>
                <a:ea typeface="msmincho"/>
              </a:rPr>
              <a:t>Second Outline Level</a:t>
            </a:r>
            <a:endParaRPr lang="en-US" sz="2900" b="0" strike="noStrike" spc="-1">
              <a:solidFill>
                <a:srgbClr val="000000"/>
              </a:solidFill>
              <a:latin typeface="Bitstream Vera Serif"/>
            </a:endParaRPr>
          </a:p>
          <a:p>
            <a:pPr marL="1296000" lvl="2" indent="-288000">
              <a:spcAft>
                <a:spcPts val="933"/>
              </a:spcAft>
              <a:buClr>
                <a:srgbClr val="000000"/>
              </a:buClr>
              <a:buSzPct val="45000"/>
              <a:buFont typeface="Wingdings" charset="2"/>
              <a:buChar char=""/>
            </a:pPr>
            <a:r>
              <a:rPr lang="en-US" sz="2900" b="1" strike="noStrike" spc="-1">
                <a:solidFill>
                  <a:srgbClr val="000000"/>
                </a:solidFill>
                <a:latin typeface="Bitstream Vera Serif"/>
                <a:ea typeface="msmincho"/>
              </a:rPr>
              <a:t>Third Outline Level</a:t>
            </a:r>
            <a:endParaRPr lang="en-US" sz="2900" b="0" strike="noStrike" spc="-1">
              <a:solidFill>
                <a:srgbClr val="000000"/>
              </a:solidFill>
              <a:latin typeface="Bitstream Vera Serif"/>
            </a:endParaRPr>
          </a:p>
          <a:p>
            <a:pPr marL="1728000" lvl="3" indent="-216000">
              <a:spcAft>
                <a:spcPts val="618"/>
              </a:spcAft>
              <a:buClr>
                <a:srgbClr val="000000"/>
              </a:buClr>
              <a:buSzPct val="75000"/>
              <a:buFont typeface="Symbol" charset="2"/>
              <a:buChar char=""/>
            </a:pPr>
            <a:r>
              <a:rPr lang="en-US" sz="2900" b="1" strike="noStrike" spc="-1">
                <a:solidFill>
                  <a:srgbClr val="000000"/>
                </a:solidFill>
                <a:latin typeface="Bitstream Vera Serif"/>
                <a:ea typeface="msmincho"/>
              </a:rPr>
              <a:t>Fourth Outline Level</a:t>
            </a:r>
            <a:endParaRPr lang="en-US" sz="2900" b="0" strike="noStrike" spc="-1">
              <a:solidFill>
                <a:srgbClr val="000000"/>
              </a:solidFill>
              <a:latin typeface="Bitstream Vera Serif"/>
            </a:endParaRPr>
          </a:p>
          <a:p>
            <a:pPr marL="2160000" lvl="4" indent="-216000">
              <a:spcAft>
                <a:spcPts val="309"/>
              </a:spcAft>
              <a:buClr>
                <a:srgbClr val="000000"/>
              </a:buClr>
              <a:buSzPct val="45000"/>
              <a:buFont typeface="Wingdings" charset="2"/>
              <a:buChar char=""/>
            </a:pPr>
            <a:r>
              <a:rPr lang="en-US" sz="2900" b="1" strike="noStrike" spc="-1">
                <a:solidFill>
                  <a:srgbClr val="000000"/>
                </a:solidFill>
                <a:latin typeface="Bitstream Vera Serif"/>
                <a:ea typeface="msmincho"/>
              </a:rPr>
              <a:t>Fifth Outline Level</a:t>
            </a:r>
            <a:endParaRPr lang="en-US" sz="2900" b="0" strike="noStrike" spc="-1">
              <a:solidFill>
                <a:srgbClr val="000000"/>
              </a:solidFill>
              <a:latin typeface="Bitstream Vera Serif"/>
            </a:endParaRPr>
          </a:p>
          <a:p>
            <a:pPr marL="2592000" lvl="5" indent="-216000">
              <a:spcAft>
                <a:spcPts val="309"/>
              </a:spcAft>
              <a:buClr>
                <a:srgbClr val="000000"/>
              </a:buClr>
              <a:buSzPct val="45000"/>
              <a:buFont typeface="Wingdings" charset="2"/>
              <a:buChar char=""/>
            </a:pPr>
            <a:r>
              <a:rPr lang="en-US" sz="2900" b="1" strike="noStrike" spc="-1">
                <a:solidFill>
                  <a:srgbClr val="000000"/>
                </a:solidFill>
                <a:latin typeface="Bitstream Vera Serif"/>
                <a:ea typeface="msmincho"/>
              </a:rPr>
              <a:t>Sixth Outline Level</a:t>
            </a:r>
            <a:endParaRPr lang="en-US" sz="2900" b="0" strike="noStrike" spc="-1">
              <a:solidFill>
                <a:srgbClr val="000000"/>
              </a:solidFill>
              <a:latin typeface="Bitstream Vera Serif"/>
            </a:endParaRPr>
          </a:p>
          <a:p>
            <a:pPr marL="3024000" lvl="6" indent="-216000">
              <a:spcAft>
                <a:spcPts val="309"/>
              </a:spcAft>
              <a:buClr>
                <a:srgbClr val="000000"/>
              </a:buClr>
              <a:buSzPct val="45000"/>
              <a:buFont typeface="Wingdings" charset="2"/>
              <a:buChar char=""/>
            </a:pPr>
            <a:r>
              <a:rPr lang="en-US" sz="2900" b="1" strike="noStrike" spc="-1">
                <a:solidFill>
                  <a:srgbClr val="000000"/>
                </a:solidFill>
                <a:latin typeface="Bitstream Vera Serif"/>
                <a:ea typeface="msmincho"/>
              </a:rPr>
              <a:t>Seventh Outline LevelClick to edit Master text styles</a:t>
            </a:r>
            <a:endParaRPr lang="en-US" sz="2900" b="0" strike="noStrike" spc="-1">
              <a:solidFill>
                <a:srgbClr val="000000"/>
              </a:solidFill>
              <a:latin typeface="Bitstream Vera Serif"/>
            </a:endParaRPr>
          </a:p>
          <a:p>
            <a:pPr marL="3456000" lvl="7" indent="-216000">
              <a:spcAft>
                <a:spcPts val="309"/>
              </a:spcAft>
              <a:buClr>
                <a:srgbClr val="000000"/>
              </a:buClr>
              <a:buSzPct val="45000"/>
              <a:buFont typeface="Wingdings" charset="2"/>
              <a:buChar char=""/>
            </a:pPr>
            <a:r>
              <a:rPr lang="en-US" sz="2500" b="0" strike="noStrike" spc="-1">
                <a:solidFill>
                  <a:srgbClr val="000000"/>
                </a:solidFill>
                <a:latin typeface="Bitstream Vera Serif"/>
                <a:ea typeface="msmincho"/>
              </a:rPr>
              <a:t>Second level</a:t>
            </a:r>
            <a:endParaRPr lang="en-US" sz="2500" b="0" strike="noStrike" spc="-1">
              <a:solidFill>
                <a:srgbClr val="000000"/>
              </a:solidFill>
              <a:latin typeface="Bitstream Vera Serif"/>
            </a:endParaRPr>
          </a:p>
          <a:p>
            <a:pPr marL="3888000" lvl="8" indent="-216000">
              <a:spcAft>
                <a:spcPts val="309"/>
              </a:spcAft>
              <a:buClr>
                <a:srgbClr val="000000"/>
              </a:buClr>
              <a:buSzPct val="45000"/>
              <a:buFont typeface="Wingdings" charset="2"/>
              <a:buChar char=""/>
            </a:pPr>
            <a:r>
              <a:rPr lang="en-US" sz="2200" b="0" strike="noStrike" spc="-1">
                <a:solidFill>
                  <a:srgbClr val="000000"/>
                </a:solidFill>
                <a:latin typeface="Bitstream Vera Serif"/>
                <a:ea typeface="msmincho"/>
              </a:rPr>
              <a:t>Third level</a:t>
            </a:r>
            <a:endParaRPr lang="en-US" sz="2200" b="0" strike="noStrike" spc="-1">
              <a:solidFill>
                <a:srgbClr val="000000"/>
              </a:solidFill>
              <a:latin typeface="Bitstream Vera Serif"/>
            </a:endParaRPr>
          </a:p>
          <a:p>
            <a:pPr marL="1563120" lvl="0" indent="-192600">
              <a:spcAft>
                <a:spcPts val="1556"/>
              </a:spcAft>
              <a:buClr>
                <a:srgbClr val="000000"/>
              </a:buClr>
              <a:buSzPct val="45000"/>
              <a:buFont typeface="Wingdings" charset="2"/>
              <a:buChar char=""/>
            </a:pPr>
            <a:r>
              <a:rPr lang="en-US" sz="1800" b="0" strike="noStrike" spc="-1">
                <a:solidFill>
                  <a:srgbClr val="000000"/>
                </a:solidFill>
                <a:latin typeface="Bitstream Vera Serif"/>
                <a:ea typeface="msmincho"/>
              </a:rPr>
              <a:t>Fourth level</a:t>
            </a:r>
            <a:endParaRPr lang="en-US" sz="1800" b="1" strike="noStrike" spc="-1">
              <a:solidFill>
                <a:srgbClr val="000000"/>
              </a:solidFill>
              <a:latin typeface="Bitstream Vera Serif"/>
            </a:endParaRPr>
          </a:p>
          <a:p>
            <a:pPr marL="1954440" lvl="0" indent="-194040">
              <a:spcAft>
                <a:spcPts val="1556"/>
              </a:spcAft>
              <a:buClr>
                <a:srgbClr val="000000"/>
              </a:buClr>
              <a:buSzPct val="45000"/>
              <a:buFont typeface="Wingdings" charset="2"/>
              <a:buChar char=""/>
            </a:pPr>
            <a:r>
              <a:rPr lang="en-US" sz="1800" b="0" strike="noStrike" spc="-1">
                <a:solidFill>
                  <a:srgbClr val="000000"/>
                </a:solidFill>
                <a:latin typeface="Bitstream Vera Serif"/>
                <a:ea typeface="msmincho"/>
              </a:rPr>
              <a:t>Fifth level</a:t>
            </a:r>
            <a:endParaRPr lang="en-US" sz="1800" b="1" strike="noStrike" spc="-1">
              <a:solidFill>
                <a:srgbClr val="000000"/>
              </a:solidFill>
              <a:latin typeface="Bitstream Vera Serif"/>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CustomShape 1"/>
          <p:cNvSpPr/>
          <p:nvPr/>
        </p:nvSpPr>
        <p:spPr>
          <a:xfrm>
            <a:off x="0" y="1579320"/>
            <a:ext cx="10058040" cy="50040"/>
          </a:xfrm>
          <a:prstGeom prst="rect">
            <a:avLst/>
          </a:prstGeom>
          <a:solidFill>
            <a:srgbClr val="FFFFFF"/>
          </a:solidFill>
          <a:ln w="47880">
            <a:noFill/>
          </a:ln>
          <a:effectLst>
            <a:outerShdw dist="10080" dir="5400000">
              <a:srgbClr val="000000">
                <a:alpha val="60000"/>
              </a:srgbClr>
            </a:outerShdw>
          </a:effectLst>
        </p:spPr>
        <p:style>
          <a:lnRef idx="0">
            <a:scrgbClr r="0" g="0" b="0"/>
          </a:lnRef>
          <a:fillRef idx="0">
            <a:scrgbClr r="0" g="0" b="0"/>
          </a:fillRef>
          <a:effectRef idx="0">
            <a:scrgbClr r="0" g="0" b="0"/>
          </a:effectRef>
          <a:fontRef idx="minor"/>
        </p:style>
      </p:sp>
      <p:sp>
        <p:nvSpPr>
          <p:cNvPr id="77" name="CustomShape 2"/>
          <p:cNvSpPr/>
          <p:nvPr/>
        </p:nvSpPr>
        <p:spPr>
          <a:xfrm>
            <a:off x="0" y="360"/>
            <a:ext cx="10058040" cy="1576800"/>
          </a:xfrm>
          <a:prstGeom prst="rect">
            <a:avLst/>
          </a:prstGeom>
          <a:solidFill>
            <a:srgbClr val="000000"/>
          </a:solidFill>
          <a:ln w="47880">
            <a:noFill/>
          </a:ln>
        </p:spPr>
        <p:style>
          <a:lnRef idx="0">
            <a:scrgbClr r="0" g="0" b="0"/>
          </a:lnRef>
          <a:fillRef idx="0">
            <a:scrgbClr r="0" g="0" b="0"/>
          </a:fillRef>
          <a:effectRef idx="0">
            <a:scrgbClr r="0" g="0" b="0"/>
          </a:effectRef>
          <a:fontRef idx="minor"/>
        </p:style>
      </p:sp>
      <p:sp>
        <p:nvSpPr>
          <p:cNvPr id="78" name="PlaceHolder 3"/>
          <p:cNvSpPr>
            <a:spLocks noGrp="1"/>
          </p:cNvSpPr>
          <p:nvPr>
            <p:ph type="title"/>
          </p:nvPr>
        </p:nvSpPr>
        <p:spPr>
          <a:xfrm>
            <a:off x="502560" y="171720"/>
            <a:ext cx="9052200" cy="1377360"/>
          </a:xfrm>
          <a:prstGeom prst="rect">
            <a:avLst/>
          </a:prstGeom>
        </p:spPr>
        <p:txBody>
          <a:bodyPr tIns="45000" rIns="45720" bIns="45000" anchor="ctr">
            <a:noAutofit/>
          </a:bodyPr>
          <a:lstStyle/>
          <a:p>
            <a:pPr>
              <a:lnSpc>
                <a:spcPct val="100000"/>
              </a:lnSpc>
            </a:pPr>
            <a:r>
              <a:rPr lang="en-US" sz="4500" b="1" strike="noStrike" spc="-1">
                <a:solidFill>
                  <a:srgbClr val="F0AD00"/>
                </a:solidFill>
                <a:latin typeface="Corbel"/>
              </a:rPr>
              <a:t>Click to edit the title text formatClick to edit Master title style</a:t>
            </a:r>
            <a:endParaRPr lang="en-US" sz="4500" b="0" strike="noStrike" spc="-1">
              <a:solidFill>
                <a:srgbClr val="FFFFFF"/>
              </a:solidFill>
              <a:latin typeface="Corbel"/>
            </a:endParaRPr>
          </a:p>
        </p:txBody>
      </p:sp>
      <p:sp>
        <p:nvSpPr>
          <p:cNvPr id="79" name="PlaceHolder 4"/>
          <p:cNvSpPr>
            <a:spLocks noGrp="1"/>
          </p:cNvSpPr>
          <p:nvPr>
            <p:ph type="body"/>
          </p:nvPr>
        </p:nvSpPr>
        <p:spPr>
          <a:xfrm>
            <a:off x="502560" y="1952280"/>
            <a:ext cx="9052200" cy="5087880"/>
          </a:xfrm>
          <a:prstGeom prst="rect">
            <a:avLst/>
          </a:prstGeom>
        </p:spPr>
        <p:txBody>
          <a:bodyPr lIns="54720" tIns="91440" rIns="90000" bIns="45000">
            <a:noAutofit/>
          </a:bodyPr>
          <a:lstStyle/>
          <a:p>
            <a:pPr marL="432000" indent="-324000">
              <a:spcAft>
                <a:spcPts val="1553"/>
              </a:spcAft>
              <a:buClr>
                <a:srgbClr val="000000"/>
              </a:buClr>
              <a:buSzPct val="45000"/>
              <a:buFont typeface="Wingdings" charset="2"/>
              <a:buChar char=""/>
            </a:pPr>
            <a:r>
              <a:rPr lang="en-US" sz="3200" b="0" strike="noStrike" spc="-1">
                <a:solidFill>
                  <a:srgbClr val="000000"/>
                </a:solidFill>
                <a:latin typeface="Corbel"/>
              </a:rPr>
              <a:t>Click to edit the outline text format</a:t>
            </a:r>
          </a:p>
          <a:p>
            <a:pPr marL="864000" lvl="1" indent="-324000">
              <a:spcAft>
                <a:spcPts val="1242"/>
              </a:spcAft>
              <a:buClr>
                <a:srgbClr val="000000"/>
              </a:buClr>
              <a:buSzPct val="75000"/>
              <a:buFont typeface="Symbol" charset="2"/>
              <a:buChar char=""/>
            </a:pPr>
            <a:r>
              <a:rPr lang="en-US" sz="3200" b="0" strike="noStrike" spc="-1">
                <a:solidFill>
                  <a:srgbClr val="000000"/>
                </a:solidFill>
                <a:latin typeface="Corbel"/>
              </a:rPr>
              <a:t>Second Outline Level</a:t>
            </a:r>
          </a:p>
          <a:p>
            <a:pPr marL="1296000" lvl="2" indent="-288000">
              <a:spcAft>
                <a:spcPts val="933"/>
              </a:spcAft>
              <a:buClr>
                <a:srgbClr val="000000"/>
              </a:buClr>
              <a:buSzPct val="45000"/>
              <a:buFont typeface="Wingdings" charset="2"/>
              <a:buChar char=""/>
            </a:pPr>
            <a:r>
              <a:rPr lang="en-US" sz="3200" b="0" strike="noStrike" spc="-1">
                <a:solidFill>
                  <a:srgbClr val="000000"/>
                </a:solidFill>
                <a:latin typeface="Corbel"/>
              </a:rPr>
              <a:t>Third Outline Level</a:t>
            </a:r>
          </a:p>
          <a:p>
            <a:pPr marL="1728000" lvl="3" indent="-216000">
              <a:spcAft>
                <a:spcPts val="621"/>
              </a:spcAft>
              <a:buClr>
                <a:srgbClr val="000000"/>
              </a:buClr>
              <a:buSzPct val="75000"/>
              <a:buFont typeface="Symbol" charset="2"/>
              <a:buChar char=""/>
            </a:pPr>
            <a:r>
              <a:rPr lang="en-US" sz="3200" b="0" strike="noStrike" spc="-1">
                <a:solidFill>
                  <a:srgbClr val="000000"/>
                </a:solidFill>
                <a:latin typeface="Corbel"/>
              </a:rPr>
              <a:t>Fourth Outline Level</a:t>
            </a:r>
          </a:p>
          <a:p>
            <a:pPr marL="2160000" lvl="4" indent="-216000">
              <a:spcAft>
                <a:spcPts val="309"/>
              </a:spcAft>
              <a:buClr>
                <a:srgbClr val="000000"/>
              </a:buClr>
              <a:buSzPct val="45000"/>
              <a:buFont typeface="Wingdings" charset="2"/>
              <a:buChar char=""/>
            </a:pPr>
            <a:r>
              <a:rPr lang="en-US" sz="3200" b="0" strike="noStrike" spc="-1">
                <a:solidFill>
                  <a:srgbClr val="000000"/>
                </a:solidFill>
                <a:latin typeface="Corbel"/>
              </a:rPr>
              <a:t>Fifth Outline Level</a:t>
            </a:r>
          </a:p>
          <a:p>
            <a:pPr marL="2592000" lvl="5" indent="-216000">
              <a:spcAft>
                <a:spcPts val="309"/>
              </a:spcAft>
              <a:buClr>
                <a:srgbClr val="000000"/>
              </a:buClr>
              <a:buSzPct val="45000"/>
              <a:buFont typeface="Wingdings" charset="2"/>
              <a:buChar char=""/>
            </a:pPr>
            <a:r>
              <a:rPr lang="en-US" sz="3200" b="0" strike="noStrike" spc="-1">
                <a:solidFill>
                  <a:srgbClr val="000000"/>
                </a:solidFill>
                <a:latin typeface="Corbel"/>
              </a:rPr>
              <a:t>Sixth Outline Level</a:t>
            </a:r>
          </a:p>
          <a:p>
            <a:pPr marL="3024000" lvl="6" indent="-216000">
              <a:spcAft>
                <a:spcPts val="309"/>
              </a:spcAft>
              <a:buClr>
                <a:srgbClr val="000000"/>
              </a:buClr>
              <a:buSzPct val="45000"/>
              <a:buFont typeface="Wingdings" charset="2"/>
              <a:buChar char=""/>
            </a:pPr>
            <a:r>
              <a:rPr lang="en-US" sz="3200" b="0" strike="noStrike" spc="-1">
                <a:solidFill>
                  <a:srgbClr val="000000"/>
                </a:solidFill>
                <a:latin typeface="Corbel"/>
              </a:rPr>
              <a:t>Seventh Outline LevelClick to edit Master text styles</a:t>
            </a:r>
          </a:p>
          <a:p>
            <a:pPr marL="3456000" lvl="7" indent="-216000">
              <a:spcAft>
                <a:spcPts val="309"/>
              </a:spcAft>
              <a:buClr>
                <a:srgbClr val="000000"/>
              </a:buClr>
              <a:buSzPct val="45000"/>
              <a:buFont typeface="Wingdings" charset="2"/>
              <a:buChar char=""/>
            </a:pPr>
            <a:r>
              <a:rPr lang="en-US" sz="2800" b="0" strike="noStrike" spc="-1">
                <a:solidFill>
                  <a:srgbClr val="000000"/>
                </a:solidFill>
                <a:latin typeface="Corbel"/>
              </a:rPr>
              <a:t>Second level</a:t>
            </a:r>
          </a:p>
          <a:p>
            <a:pPr marL="3888000" lvl="8" indent="-216000">
              <a:spcAft>
                <a:spcPts val="309"/>
              </a:spcAft>
              <a:buClr>
                <a:srgbClr val="000000"/>
              </a:buClr>
              <a:buSzPct val="45000"/>
              <a:buFont typeface="Wingdings" charset="2"/>
              <a:buChar char=""/>
            </a:pPr>
            <a:r>
              <a:rPr lang="en-US" sz="2400" b="0" strike="noStrike" spc="-1">
                <a:solidFill>
                  <a:srgbClr val="000000"/>
                </a:solidFill>
                <a:latin typeface="Corbel"/>
              </a:rPr>
              <a:t>Third level</a:t>
            </a:r>
          </a:p>
          <a:p>
            <a:pPr marL="4320000" lvl="0" indent="-216000">
              <a:lnSpc>
                <a:spcPct val="100000"/>
              </a:lnSpc>
              <a:spcBef>
                <a:spcPts val="400"/>
              </a:spcBef>
              <a:buClr>
                <a:srgbClr val="000000"/>
              </a:buClr>
              <a:buSzPct val="45000"/>
              <a:buFont typeface="Wingdings" charset="2"/>
              <a:buChar char=""/>
            </a:pPr>
            <a:r>
              <a:rPr lang="en-US" sz="2000" b="0" strike="noStrike" spc="-1">
                <a:solidFill>
                  <a:srgbClr val="000000"/>
                </a:solidFill>
                <a:latin typeface="Corbel"/>
              </a:rPr>
              <a:t>Fourth level</a:t>
            </a:r>
          </a:p>
          <a:p>
            <a:pPr marL="4320000" lvl="0" indent="-216000">
              <a:lnSpc>
                <a:spcPct val="100000"/>
              </a:lnSpc>
              <a:spcBef>
                <a:spcPts val="400"/>
              </a:spcBef>
              <a:buClr>
                <a:srgbClr val="000000"/>
              </a:buClr>
              <a:buSzPct val="45000"/>
              <a:buFont typeface="Wingdings" charset="2"/>
              <a:buChar char=""/>
            </a:pPr>
            <a:r>
              <a:rPr lang="en-US" sz="2000" b="0" strike="noStrike" spc="-1">
                <a:solidFill>
                  <a:srgbClr val="000000"/>
                </a:solidFill>
                <a:latin typeface="Corbel"/>
              </a:rPr>
              <a:t>Fifth level</a:t>
            </a:r>
          </a:p>
        </p:txBody>
      </p:sp>
      <p:sp>
        <p:nvSpPr>
          <p:cNvPr id="80" name="PlaceHolder 5"/>
          <p:cNvSpPr>
            <a:spLocks noGrp="1"/>
          </p:cNvSpPr>
          <p:nvPr>
            <p:ph type="dt"/>
          </p:nvPr>
        </p:nvSpPr>
        <p:spPr>
          <a:xfrm>
            <a:off x="502560" y="7124400"/>
            <a:ext cx="2346480" cy="301320"/>
          </a:xfrm>
          <a:prstGeom prst="rect">
            <a:avLst/>
          </a:prstGeom>
        </p:spPr>
        <p:txBody>
          <a:bodyPr lIns="109800" tIns="45000" rIns="45720" bIns="0" anchor="b">
            <a:noAutofit/>
          </a:bodyPr>
          <a:lstStyle/>
          <a:p>
            <a:pPr>
              <a:lnSpc>
                <a:spcPct val="100000"/>
              </a:lnSpc>
            </a:pPr>
            <a:fld id="{32B5E6CA-6B02-4AFF-811D-51C85C34AFA6}" type="datetime">
              <a:rPr lang="en-US" sz="1200" b="0" strike="noStrike" spc="-1">
                <a:solidFill>
                  <a:srgbClr val="454545"/>
                </a:solidFill>
                <a:latin typeface="Corbel"/>
              </a:rPr>
              <a:t>2/27/2020</a:t>
            </a:fld>
            <a:endParaRPr lang="en-US" sz="1200" b="0" strike="noStrike" spc="-1">
              <a:latin typeface="Times New Roman"/>
            </a:endParaRPr>
          </a:p>
        </p:txBody>
      </p:sp>
      <p:sp>
        <p:nvSpPr>
          <p:cNvPr id="81" name="PlaceHolder 6"/>
          <p:cNvSpPr>
            <a:spLocks noGrp="1"/>
          </p:cNvSpPr>
          <p:nvPr>
            <p:ph type="ftr"/>
          </p:nvPr>
        </p:nvSpPr>
        <p:spPr>
          <a:xfrm>
            <a:off x="2904480" y="7124400"/>
            <a:ext cx="6058080" cy="301320"/>
          </a:xfrm>
          <a:prstGeom prst="rect">
            <a:avLst/>
          </a:prstGeom>
        </p:spPr>
        <p:txBody>
          <a:bodyPr lIns="45720" tIns="45000" rIns="45720" bIns="0" anchor="b">
            <a:noAutofit/>
          </a:bodyPr>
          <a:lstStyle/>
          <a:p>
            <a:endParaRPr lang="en-US" sz="2400" b="0" strike="noStrike" spc="-1">
              <a:latin typeface="Times New Roman"/>
            </a:endParaRPr>
          </a:p>
        </p:txBody>
      </p:sp>
      <p:sp>
        <p:nvSpPr>
          <p:cNvPr id="82" name="PlaceHolder 7"/>
          <p:cNvSpPr>
            <a:spLocks noGrp="1"/>
          </p:cNvSpPr>
          <p:nvPr>
            <p:ph type="sldNum"/>
          </p:nvPr>
        </p:nvSpPr>
        <p:spPr>
          <a:xfrm>
            <a:off x="9024480" y="7124400"/>
            <a:ext cx="807120" cy="301320"/>
          </a:xfrm>
          <a:prstGeom prst="rect">
            <a:avLst/>
          </a:prstGeom>
        </p:spPr>
        <p:txBody>
          <a:bodyPr lIns="90000" tIns="45000" rIns="90000" bIns="0" anchor="b">
            <a:noAutofit/>
          </a:bodyPr>
          <a:lstStyle/>
          <a:p>
            <a:pPr algn="r">
              <a:lnSpc>
                <a:spcPct val="100000"/>
              </a:lnSpc>
            </a:pPr>
            <a:fld id="{DE09BB3A-9DCB-4475-9640-2F88F56D5339}" type="slidenum">
              <a:rPr lang="en-US" sz="1200" b="0" strike="noStrike" spc="-1">
                <a:solidFill>
                  <a:srgbClr val="454545"/>
                </a:solidFill>
                <a:latin typeface="Corbel"/>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 name="PlaceHolder 1"/>
          <p:cNvSpPr>
            <a:spLocks noGrp="1"/>
          </p:cNvSpPr>
          <p:nvPr>
            <p:ph type="title"/>
          </p:nvPr>
        </p:nvSpPr>
        <p:spPr>
          <a:xfrm>
            <a:off x="0" y="170640"/>
            <a:ext cx="10058400" cy="1258920"/>
          </a:xfrm>
          <a:prstGeom prst="rect">
            <a:avLst/>
          </a:prstGeom>
        </p:spPr>
        <p:txBody>
          <a:bodyPr lIns="90000" tIns="46800" rIns="90000" bIns="46800" anchor="ctr">
            <a:noAutofit/>
          </a:bodyPr>
          <a:lstStyle/>
          <a:p>
            <a:pPr algn="ctr"/>
            <a:r>
              <a:rPr lang="en-US" sz="3920" b="1" strike="noStrike" spc="-1">
                <a:solidFill>
                  <a:srgbClr val="660066"/>
                </a:solidFill>
                <a:latin typeface="Arial"/>
              </a:rPr>
              <a:t>Click to edit the title text format</a:t>
            </a:r>
          </a:p>
        </p:txBody>
      </p:sp>
      <p:sp>
        <p:nvSpPr>
          <p:cNvPr id="120" name="PlaceHolder 2"/>
          <p:cNvSpPr>
            <a:spLocks noGrp="1"/>
          </p:cNvSpPr>
          <p:nvPr>
            <p:ph type="body"/>
          </p:nvPr>
        </p:nvSpPr>
        <p:spPr>
          <a:xfrm>
            <a:off x="452520" y="1629000"/>
            <a:ext cx="9234360" cy="3382200"/>
          </a:xfrm>
          <a:prstGeom prst="rect">
            <a:avLst/>
          </a:prstGeom>
        </p:spPr>
        <p:txBody>
          <a:bodyPr lIns="90000" tIns="46800" rIns="90000" bIns="46800">
            <a:noAutofit/>
          </a:bodyPr>
          <a:lstStyle/>
          <a:p>
            <a:pPr marL="342720" indent="-342720">
              <a:spcBef>
                <a:spcPts val="791"/>
              </a:spcBef>
              <a:buClr>
                <a:srgbClr val="000000"/>
              </a:buClr>
              <a:buFont typeface="Times New Roman"/>
              <a:buChar char="•"/>
            </a:pPr>
            <a:r>
              <a:rPr lang="en-US" sz="3170" b="0" strike="noStrike" spc="-1">
                <a:solidFill>
                  <a:srgbClr val="000000"/>
                </a:solidFill>
                <a:latin typeface="Times New Roman"/>
              </a:rPr>
              <a:t>Click to edit the outline text format</a:t>
            </a:r>
          </a:p>
          <a:p>
            <a:pPr marL="742680" lvl="1" indent="-285480">
              <a:spcBef>
                <a:spcPts val="689"/>
              </a:spcBef>
              <a:buClr>
                <a:srgbClr val="000000"/>
              </a:buClr>
              <a:buFont typeface="Times New Roman"/>
              <a:buChar char="–"/>
            </a:pPr>
            <a:r>
              <a:rPr lang="en-US" sz="2770" b="0" strike="noStrike" spc="-1">
                <a:solidFill>
                  <a:srgbClr val="000000"/>
                </a:solidFill>
                <a:latin typeface="Times New Roman"/>
              </a:rPr>
              <a:t>Second Outline Level</a:t>
            </a:r>
          </a:p>
          <a:p>
            <a:pPr marL="1143000" lvl="2" indent="-228600">
              <a:spcBef>
                <a:spcPts val="590"/>
              </a:spcBef>
              <a:buClr>
                <a:srgbClr val="000000"/>
              </a:buClr>
              <a:buFont typeface="Times New Roman"/>
              <a:buChar char="•"/>
            </a:pPr>
            <a:r>
              <a:rPr lang="en-US" sz="2380" b="0" strike="noStrike" spc="-1">
                <a:solidFill>
                  <a:srgbClr val="000000"/>
                </a:solidFill>
                <a:latin typeface="Times New Roman"/>
              </a:rPr>
              <a:t>Third Outline Level</a:t>
            </a:r>
          </a:p>
          <a:p>
            <a:pPr marL="1600200" lvl="3" indent="-228600">
              <a:spcBef>
                <a:spcPts val="493"/>
              </a:spcBef>
              <a:buClr>
                <a:srgbClr val="000000"/>
              </a:buClr>
              <a:buFont typeface="Times New Roman"/>
              <a:buChar char="–"/>
            </a:pPr>
            <a:r>
              <a:rPr lang="en-US" sz="1979" b="0" strike="noStrike" spc="-1">
                <a:solidFill>
                  <a:srgbClr val="000000"/>
                </a:solidFill>
                <a:latin typeface="Times New Roman"/>
              </a:rPr>
              <a:t>Fourth Outline Level</a:t>
            </a:r>
          </a:p>
          <a:p>
            <a:pPr marL="2057400" lvl="4" indent="-228600">
              <a:spcBef>
                <a:spcPts val="493"/>
              </a:spcBef>
              <a:buClr>
                <a:srgbClr val="000000"/>
              </a:buClr>
              <a:buFont typeface="Times New Roman"/>
              <a:buChar char="»"/>
            </a:pPr>
            <a:r>
              <a:rPr lang="en-US" sz="1979" b="0" strike="noStrike" spc="-1">
                <a:solidFill>
                  <a:srgbClr val="000000"/>
                </a:solidFill>
                <a:latin typeface="Times New Roman"/>
              </a:rPr>
              <a:t>Fifth Outline Level</a:t>
            </a:r>
          </a:p>
          <a:p>
            <a:pPr marL="2057400" lvl="5" indent="-228600">
              <a:spcBef>
                <a:spcPts val="493"/>
              </a:spcBef>
              <a:buClr>
                <a:srgbClr val="000000"/>
              </a:buClr>
              <a:buFont typeface="Times New Roman"/>
              <a:buChar char="»"/>
            </a:pPr>
            <a:r>
              <a:rPr lang="en-US" sz="1979" b="0" strike="noStrike" spc="-1">
                <a:solidFill>
                  <a:srgbClr val="000000"/>
                </a:solidFill>
                <a:latin typeface="Times New Roman"/>
              </a:rPr>
              <a:t>Sixth Outline Level</a:t>
            </a:r>
          </a:p>
          <a:p>
            <a:pPr marL="2057400" lvl="6" indent="-228600">
              <a:spcBef>
                <a:spcPts val="493"/>
              </a:spcBef>
              <a:buClr>
                <a:srgbClr val="000000"/>
              </a:buClr>
              <a:buFont typeface="Times New Roman"/>
              <a:buChar char="»"/>
            </a:pPr>
            <a:r>
              <a:rPr lang="en-US" sz="1979" b="0" strike="noStrike" spc="-1">
                <a:solidFill>
                  <a:srgbClr val="000000"/>
                </a:solidFill>
                <a:latin typeface="Times New Roman"/>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 name="PlaceHolder 1"/>
          <p:cNvSpPr>
            <a:spLocks noGrp="1"/>
          </p:cNvSpPr>
          <p:nvPr>
            <p:ph type="dt"/>
          </p:nvPr>
        </p:nvSpPr>
        <p:spPr>
          <a:xfrm>
            <a:off x="457200" y="6356520"/>
            <a:ext cx="2133360" cy="364680"/>
          </a:xfrm>
          <a:prstGeom prst="rect">
            <a:avLst/>
          </a:prstGeom>
        </p:spPr>
        <p:txBody>
          <a:bodyPr anchor="ctr">
            <a:noAutofit/>
          </a:bodyPr>
          <a:lstStyle/>
          <a:p>
            <a:pPr>
              <a:lnSpc>
                <a:spcPct val="100000"/>
              </a:lnSpc>
            </a:pPr>
            <a:fld id="{9B63B4E0-E629-4093-9101-7B342C411C32}" type="datetime">
              <a:rPr lang="en-US" sz="1200" b="0" strike="noStrike" spc="-1">
                <a:solidFill>
                  <a:srgbClr val="8B8B8B"/>
                </a:solidFill>
                <a:latin typeface="Calibri"/>
              </a:rPr>
              <a:t>2/27/2020</a:t>
            </a:fld>
            <a:endParaRPr lang="en-US" sz="1200" b="0" strike="noStrike" spc="-1">
              <a:latin typeface="Times New Roman"/>
            </a:endParaRPr>
          </a:p>
        </p:txBody>
      </p:sp>
      <p:sp>
        <p:nvSpPr>
          <p:cNvPr id="158" name="PlaceHolder 2"/>
          <p:cNvSpPr>
            <a:spLocks noGrp="1"/>
          </p:cNvSpPr>
          <p:nvPr>
            <p:ph type="ftr"/>
          </p:nvPr>
        </p:nvSpPr>
        <p:spPr>
          <a:xfrm>
            <a:off x="3124080" y="6356520"/>
            <a:ext cx="2895120" cy="364680"/>
          </a:xfrm>
          <a:prstGeom prst="rect">
            <a:avLst/>
          </a:prstGeom>
        </p:spPr>
        <p:txBody>
          <a:bodyPr anchor="ctr">
            <a:noAutofit/>
          </a:bodyPr>
          <a:lstStyle/>
          <a:p>
            <a:endParaRPr lang="en-US" sz="2400" b="0" strike="noStrike" spc="-1">
              <a:latin typeface="Times New Roman"/>
            </a:endParaRPr>
          </a:p>
        </p:txBody>
      </p:sp>
      <p:sp>
        <p:nvSpPr>
          <p:cNvPr id="159" name="PlaceHolder 3"/>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60A241D3-F54E-4A73-B6B8-A01B89243549}" type="slidenum">
              <a:rPr lang="en-US" sz="1200" b="0" strike="noStrike" spc="-1">
                <a:solidFill>
                  <a:srgbClr val="8B8B8B"/>
                </a:solidFill>
                <a:latin typeface="Calibri"/>
              </a:rPr>
              <a:t>‹#›</a:t>
            </a:fld>
            <a:endParaRPr lang="en-US" sz="1200" b="0" strike="noStrike" spc="-1">
              <a:latin typeface="Times New Roman"/>
            </a:endParaRPr>
          </a:p>
        </p:txBody>
      </p:sp>
      <p:sp>
        <p:nvSpPr>
          <p:cNvPr id="160" name="PlaceHolder 4"/>
          <p:cNvSpPr>
            <a:spLocks noGrp="1"/>
          </p:cNvSpPr>
          <p:nvPr>
            <p:ph type="title"/>
          </p:nvPr>
        </p:nvSpPr>
        <p:spPr>
          <a:xfrm>
            <a:off x="504000" y="226080"/>
            <a:ext cx="9071640" cy="946440"/>
          </a:xfrm>
          <a:prstGeom prst="rect">
            <a:avLst/>
          </a:prstGeom>
        </p:spPr>
        <p:txBody>
          <a:bodyPr lIns="0" tIns="0" rIns="0" bIns="0" anchor="ctr">
            <a:noAutofit/>
          </a:bodyPr>
          <a:lstStyle/>
          <a:p>
            <a:r>
              <a:rPr lang="en-US" sz="1800" b="0" strike="noStrike" spc="-1">
                <a:solidFill>
                  <a:srgbClr val="000000"/>
                </a:solidFill>
                <a:latin typeface="Calibri"/>
              </a:rPr>
              <a:t>Click to edit the title text format</a:t>
            </a:r>
          </a:p>
        </p:txBody>
      </p:sp>
      <p:sp>
        <p:nvSpPr>
          <p:cNvPr id="161" name="PlaceHolder 5"/>
          <p:cNvSpPr>
            <a:spLocks noGrp="1"/>
          </p:cNvSpPr>
          <p:nvPr>
            <p:ph type="body"/>
          </p:nvPr>
        </p:nvSpPr>
        <p:spPr>
          <a:xfrm>
            <a:off x="504000" y="1326600"/>
            <a:ext cx="9071640" cy="32882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t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CustomShape 1"/>
          <p:cNvSpPr/>
          <p:nvPr/>
        </p:nvSpPr>
        <p:spPr>
          <a:xfrm>
            <a:off x="0" y="48600"/>
            <a:ext cx="10022400" cy="673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2800" b="1" strike="noStrike" spc="-1">
                <a:solidFill>
                  <a:srgbClr val="000000"/>
                </a:solidFill>
                <a:latin typeface="Arial"/>
              </a:rPr>
              <a:t>Particle Habit Imaging and Polar Scattering (PHIPS) Probe</a:t>
            </a:r>
            <a:endParaRPr lang="en-US" sz="2800" b="0" strike="noStrike" spc="-1">
              <a:solidFill>
                <a:srgbClr val="000000"/>
              </a:solidFill>
              <a:latin typeface="Arial"/>
            </a:endParaRPr>
          </a:p>
        </p:txBody>
      </p:sp>
      <p:sp>
        <p:nvSpPr>
          <p:cNvPr id="215" name="CustomShape 2"/>
          <p:cNvSpPr/>
          <p:nvPr/>
        </p:nvSpPr>
        <p:spPr>
          <a:xfrm>
            <a:off x="-36360" y="1397520"/>
            <a:ext cx="10058400" cy="6598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pic>
        <p:nvPicPr>
          <p:cNvPr id="216" name="Picture 215"/>
          <p:cNvPicPr/>
          <p:nvPr/>
        </p:nvPicPr>
        <p:blipFill>
          <a:blip r:embed="rId3"/>
          <a:srcRect l="2858" r="3554"/>
          <a:stretch/>
        </p:blipFill>
        <p:spPr>
          <a:xfrm>
            <a:off x="160200" y="846360"/>
            <a:ext cx="5169600" cy="4675680"/>
          </a:xfrm>
          <a:prstGeom prst="rect">
            <a:avLst/>
          </a:prstGeom>
          <a:ln w="36720">
            <a:solidFill>
              <a:srgbClr val="000000"/>
            </a:solidFill>
            <a:round/>
          </a:ln>
        </p:spPr>
      </p:pic>
      <p:sp>
        <p:nvSpPr>
          <p:cNvPr id="217" name="TextShape 3"/>
          <p:cNvSpPr txBox="1"/>
          <p:nvPr/>
        </p:nvSpPr>
        <p:spPr>
          <a:xfrm>
            <a:off x="3473280" y="4716000"/>
            <a:ext cx="1784520" cy="770400"/>
          </a:xfrm>
          <a:prstGeom prst="rect">
            <a:avLst/>
          </a:prstGeom>
          <a:noFill/>
          <a:ln>
            <a:noFill/>
          </a:ln>
        </p:spPr>
        <p:txBody>
          <a:bodyPr lIns="18360" tIns="0" rIns="18360" bIns="0">
            <a:noAutofit/>
          </a:bodyPr>
          <a:lstStyle/>
          <a:p>
            <a:pPr>
              <a:lnSpc>
                <a:spcPct val="100000"/>
              </a:lnSpc>
            </a:pPr>
            <a:r>
              <a:rPr lang="en-US" sz="2200" b="1" strike="noStrike" spc="-1">
                <a:solidFill>
                  <a:srgbClr val="FFFFFF"/>
                </a:solidFill>
                <a:latin typeface="Arial"/>
              </a:rPr>
              <a:t>PHIPS Probe</a:t>
            </a:r>
            <a:endParaRPr lang="en-US" sz="2200" b="0" strike="noStrike" spc="-1">
              <a:solidFill>
                <a:srgbClr val="000000"/>
              </a:solidFill>
              <a:latin typeface="Arial"/>
            </a:endParaRPr>
          </a:p>
        </p:txBody>
      </p:sp>
      <p:sp>
        <p:nvSpPr>
          <p:cNvPr id="218" name="Line 4"/>
          <p:cNvSpPr/>
          <p:nvPr/>
        </p:nvSpPr>
        <p:spPr>
          <a:xfrm flipH="1" flipV="1">
            <a:off x="2710080" y="4843440"/>
            <a:ext cx="685800" cy="63720"/>
          </a:xfrm>
          <a:prstGeom prst="line">
            <a:avLst/>
          </a:prstGeom>
          <a:ln w="27360">
            <a:solidFill>
              <a:srgbClr val="FFFFFF"/>
            </a:solidFill>
            <a:round/>
            <a:tailEnd type="triangle" w="med" len="med"/>
          </a:ln>
        </p:spPr>
        <p:style>
          <a:lnRef idx="0">
            <a:scrgbClr r="0" g="0" b="0"/>
          </a:lnRef>
          <a:fillRef idx="0">
            <a:scrgbClr r="0" g="0" b="0"/>
          </a:fillRef>
          <a:effectRef idx="0">
            <a:scrgbClr r="0" g="0" b="0"/>
          </a:effectRef>
          <a:fontRef idx="minor"/>
        </p:style>
      </p:sp>
      <p:sp>
        <p:nvSpPr>
          <p:cNvPr id="219" name="TextShape 5"/>
          <p:cNvSpPr txBox="1"/>
          <p:nvPr/>
        </p:nvSpPr>
        <p:spPr>
          <a:xfrm>
            <a:off x="224640" y="1152720"/>
            <a:ext cx="2768760" cy="1005120"/>
          </a:xfrm>
          <a:prstGeom prst="rect">
            <a:avLst/>
          </a:prstGeom>
          <a:noFill/>
          <a:ln>
            <a:noFill/>
          </a:ln>
        </p:spPr>
        <p:txBody>
          <a:bodyPr lIns="90000" tIns="45000" rIns="90000" bIns="45000">
            <a:noAutofit/>
          </a:bodyPr>
          <a:lstStyle/>
          <a:p>
            <a:pPr>
              <a:lnSpc>
                <a:spcPct val="100000"/>
              </a:lnSpc>
            </a:pPr>
            <a:r>
              <a:rPr lang="en-US" sz="2000" b="1" strike="noStrike" spc="-1">
                <a:solidFill>
                  <a:srgbClr val="FFFFFF"/>
                </a:solidFill>
                <a:latin typeface="Arial"/>
              </a:rPr>
              <a:t>North Dakota</a:t>
            </a:r>
            <a:endParaRPr lang="en-US" sz="2000" b="0" strike="noStrike" spc="-1">
              <a:solidFill>
                <a:srgbClr val="000000"/>
              </a:solidFill>
              <a:latin typeface="Arial"/>
            </a:endParaRPr>
          </a:p>
          <a:p>
            <a:pPr>
              <a:lnSpc>
                <a:spcPct val="100000"/>
              </a:lnSpc>
            </a:pPr>
            <a:r>
              <a:rPr lang="en-US" sz="2000" b="1" strike="noStrike" spc="-1">
                <a:solidFill>
                  <a:srgbClr val="FFFFFF"/>
                </a:solidFill>
                <a:latin typeface="Arial"/>
              </a:rPr>
              <a:t>Citation Research Aircraft</a:t>
            </a:r>
            <a:endParaRPr lang="en-US" sz="2000" b="0" strike="noStrike" spc="-1">
              <a:solidFill>
                <a:srgbClr val="000000"/>
              </a:solidFill>
              <a:latin typeface="Arial"/>
            </a:endParaRPr>
          </a:p>
        </p:txBody>
      </p:sp>
      <p:sp>
        <p:nvSpPr>
          <p:cNvPr id="220" name="Line 6"/>
          <p:cNvSpPr/>
          <p:nvPr/>
        </p:nvSpPr>
        <p:spPr>
          <a:xfrm flipV="1">
            <a:off x="1348560" y="1981080"/>
            <a:ext cx="1553760" cy="5400"/>
          </a:xfrm>
          <a:prstGeom prst="line">
            <a:avLst/>
          </a:prstGeom>
          <a:ln w="27360">
            <a:solidFill>
              <a:srgbClr val="FFFFFF"/>
            </a:solidFill>
            <a:round/>
            <a:tailEnd type="triangle" w="med" len="med"/>
          </a:ln>
        </p:spPr>
        <p:style>
          <a:lnRef idx="0">
            <a:scrgbClr r="0" g="0" b="0"/>
          </a:lnRef>
          <a:fillRef idx="0">
            <a:scrgbClr r="0" g="0" b="0"/>
          </a:fillRef>
          <a:effectRef idx="0">
            <a:scrgbClr r="0" g="0" b="0"/>
          </a:effectRef>
          <a:fontRef idx="minor"/>
        </p:style>
      </p:sp>
      <p:sp>
        <p:nvSpPr>
          <p:cNvPr id="221" name="TextShape 7"/>
          <p:cNvSpPr txBox="1"/>
          <p:nvPr/>
        </p:nvSpPr>
        <p:spPr>
          <a:xfrm>
            <a:off x="9296640" y="5278320"/>
            <a:ext cx="614160" cy="228600"/>
          </a:xfrm>
          <a:prstGeom prst="rect">
            <a:avLst/>
          </a:prstGeom>
          <a:noFill/>
          <a:ln>
            <a:noFill/>
          </a:ln>
        </p:spPr>
        <p:txBody>
          <a:bodyPr lIns="0" tIns="0" rIns="0" bIns="0">
            <a:noAutofit/>
          </a:bodyPr>
          <a:lstStyle/>
          <a:p>
            <a:pPr>
              <a:lnSpc>
                <a:spcPct val="100000"/>
              </a:lnSpc>
            </a:pPr>
            <a:r>
              <a:rPr lang="en-GB" sz="1400" b="1" strike="noStrike" spc="-1">
                <a:solidFill>
                  <a:srgbClr val="FFFFFF"/>
                </a:solidFill>
                <a:latin typeface="Arial"/>
                <a:ea typeface="DejaVu Sans"/>
              </a:rPr>
              <a:t>16,385</a:t>
            </a:r>
            <a:endParaRPr lang="en-US" sz="1400" b="0" strike="noStrike" spc="-1">
              <a:solidFill>
                <a:srgbClr val="000000"/>
              </a:solidFill>
              <a:latin typeface="Arial"/>
            </a:endParaRPr>
          </a:p>
        </p:txBody>
      </p:sp>
      <p:sp>
        <p:nvSpPr>
          <p:cNvPr id="222" name="TextShape 8"/>
          <p:cNvSpPr txBox="1"/>
          <p:nvPr/>
        </p:nvSpPr>
        <p:spPr>
          <a:xfrm>
            <a:off x="5473800" y="1009800"/>
            <a:ext cx="4476600" cy="4464000"/>
          </a:xfrm>
          <a:prstGeom prst="rect">
            <a:avLst/>
          </a:prstGeom>
          <a:noFill/>
          <a:ln>
            <a:noFill/>
          </a:ln>
        </p:spPr>
        <p:txBody>
          <a:bodyPr lIns="0" tIns="0" rIns="0" bIns="0">
            <a:noAutofit/>
          </a:bodyPr>
          <a:lstStyle/>
          <a:p>
            <a:pPr marL="137160" indent="-137160">
              <a:lnSpc>
                <a:spcPct val="100000"/>
              </a:lnSpc>
              <a:buClr>
                <a:srgbClr val="000000"/>
              </a:buClr>
              <a:buSzPct val="45000"/>
              <a:buFont typeface="Wingdings" charset="2"/>
              <a:buChar char=""/>
            </a:pPr>
            <a:r>
              <a:rPr lang="en-US" sz="1800" b="0" strike="noStrike" spc="-1">
                <a:solidFill>
                  <a:srgbClr val="000000"/>
                </a:solidFill>
                <a:latin typeface="Times New Roman"/>
              </a:rPr>
              <a:t>Measure the </a:t>
            </a:r>
            <a:r>
              <a:rPr lang="en-US" sz="1800" b="0" u="sng" strike="noStrike" spc="-1">
                <a:solidFill>
                  <a:srgbClr val="ED1C24"/>
                </a:solidFill>
                <a:uFillTx/>
                <a:latin typeface="Times New Roman"/>
              </a:rPr>
              <a:t>angular light scattering function</a:t>
            </a:r>
            <a:r>
              <a:rPr lang="en-US" sz="1800" b="0" strike="noStrike" spc="-1">
                <a:solidFill>
                  <a:srgbClr val="000000"/>
                </a:solidFill>
                <a:latin typeface="Times New Roman"/>
              </a:rPr>
              <a:t> of individual cloud particles that are identifiable as belonging to a particular habit.</a:t>
            </a:r>
            <a:endParaRPr lang="en-US" sz="1800" b="0" strike="noStrike" spc="-1">
              <a:solidFill>
                <a:srgbClr val="000000"/>
              </a:solidFill>
              <a:latin typeface="Arial"/>
            </a:endParaRPr>
          </a:p>
          <a:p>
            <a:pPr marL="274320" lvl="1" indent="-137160">
              <a:lnSpc>
                <a:spcPct val="100000"/>
              </a:lnSpc>
              <a:spcBef>
                <a:spcPts val="865"/>
              </a:spcBef>
              <a:buClr>
                <a:srgbClr val="000000"/>
              </a:buClr>
              <a:buSzPct val="45000"/>
              <a:buFont typeface="Wingdings" charset="2"/>
              <a:buChar char=""/>
            </a:pPr>
            <a:r>
              <a:rPr lang="en-US" sz="1800" b="0" strike="noStrike" spc="-1">
                <a:solidFill>
                  <a:srgbClr val="000000"/>
                </a:solidFill>
                <a:latin typeface="Times New Roman"/>
              </a:rPr>
              <a:t>Improved remote sensing observations.</a:t>
            </a:r>
            <a:endParaRPr lang="en-US" sz="1800" b="0" strike="noStrike" spc="-1">
              <a:solidFill>
                <a:srgbClr val="000000"/>
              </a:solidFill>
              <a:latin typeface="Arial"/>
            </a:endParaRPr>
          </a:p>
          <a:p>
            <a:pPr marL="137160" indent="-137160">
              <a:lnSpc>
                <a:spcPct val="100000"/>
              </a:lnSpc>
              <a:spcBef>
                <a:spcPts val="2591"/>
              </a:spcBef>
              <a:buClr>
                <a:srgbClr val="000000"/>
              </a:buClr>
              <a:buSzPct val="45000"/>
              <a:buFont typeface="Wingdings" charset="2"/>
              <a:buChar char=""/>
            </a:pPr>
            <a:r>
              <a:rPr lang="en-US" sz="1800" b="0" strike="noStrike" spc="-1">
                <a:solidFill>
                  <a:srgbClr val="000000"/>
                </a:solidFill>
                <a:latin typeface="Times New Roman"/>
              </a:rPr>
              <a:t>Obtain high resolution </a:t>
            </a:r>
            <a:r>
              <a:rPr lang="en-US" sz="1800" b="0" u="sng" strike="noStrike" spc="-1">
                <a:solidFill>
                  <a:srgbClr val="ED1C24"/>
                </a:solidFill>
                <a:uFillTx/>
                <a:latin typeface="Times New Roman"/>
              </a:rPr>
              <a:t>stereo-graphic images</a:t>
            </a:r>
            <a:r>
              <a:rPr lang="en-US" sz="1800" b="0" strike="noStrike" spc="-1">
                <a:solidFill>
                  <a:srgbClr val="000000"/>
                </a:solidFill>
                <a:latin typeface="Times New Roman"/>
              </a:rPr>
              <a:t> with sufficient detail to improve understanding of riming and aggregation processes.</a:t>
            </a:r>
            <a:endParaRPr lang="en-US" sz="1800" b="0" strike="noStrike" spc="-1">
              <a:solidFill>
                <a:srgbClr val="000000"/>
              </a:solidFill>
              <a:latin typeface="Arial"/>
            </a:endParaRPr>
          </a:p>
          <a:p>
            <a:pPr marL="274320" lvl="1" indent="-137160">
              <a:lnSpc>
                <a:spcPct val="100000"/>
              </a:lnSpc>
              <a:spcBef>
                <a:spcPts val="865"/>
              </a:spcBef>
              <a:buClr>
                <a:srgbClr val="000000"/>
              </a:buClr>
              <a:buSzPct val="45000"/>
              <a:buFont typeface="Wingdings" charset="2"/>
              <a:buChar char=""/>
            </a:pPr>
            <a:r>
              <a:rPr lang="en-US" sz="1800" b="0" strike="noStrike" spc="-1">
                <a:solidFill>
                  <a:srgbClr val="000000"/>
                </a:solidFill>
                <a:latin typeface="Times New Roman"/>
              </a:rPr>
              <a:t>Improved cloud micro-physical modeling.</a:t>
            </a:r>
            <a:endParaRPr lang="en-US" sz="1800" b="0" strike="noStrike" spc="-1">
              <a:solidFill>
                <a:srgbClr val="000000"/>
              </a:solidFill>
              <a:latin typeface="Arial"/>
            </a:endParaRPr>
          </a:p>
          <a:p>
            <a:pPr marL="137160" indent="-137160">
              <a:lnSpc>
                <a:spcPct val="100000"/>
              </a:lnSpc>
              <a:spcBef>
                <a:spcPts val="2591"/>
              </a:spcBef>
              <a:buClr>
                <a:srgbClr val="000000"/>
              </a:buClr>
              <a:buSzPct val="45000"/>
              <a:buFont typeface="Wingdings" charset="2"/>
              <a:buChar char=""/>
            </a:pPr>
            <a:r>
              <a:rPr lang="en-US" sz="1800" b="0" strike="noStrike" spc="-1">
                <a:solidFill>
                  <a:srgbClr val="000000"/>
                </a:solidFill>
                <a:latin typeface="Times New Roman"/>
              </a:rPr>
              <a:t>Provide reliable </a:t>
            </a:r>
            <a:r>
              <a:rPr lang="en-US" sz="1800" b="0" u="sng" strike="noStrike" spc="-1">
                <a:solidFill>
                  <a:srgbClr val="ED1C24"/>
                </a:solidFill>
                <a:uFillTx/>
                <a:latin typeface="Times New Roman"/>
              </a:rPr>
              <a:t>phase identification</a:t>
            </a:r>
            <a:r>
              <a:rPr lang="en-US" sz="1800" b="0" strike="noStrike" spc="-1">
                <a:solidFill>
                  <a:srgbClr val="000000"/>
                </a:solidFill>
                <a:latin typeface="Times New Roman"/>
              </a:rPr>
              <a:t> on small and intermediate sized cloud particles.</a:t>
            </a:r>
            <a:endParaRPr lang="en-US" sz="1800" b="0" strike="noStrike" spc="-1">
              <a:solidFill>
                <a:srgbClr val="000000"/>
              </a:solidFill>
              <a:latin typeface="Arial"/>
            </a:endParaRPr>
          </a:p>
          <a:p>
            <a:pPr marL="274320" lvl="1" indent="-137160">
              <a:lnSpc>
                <a:spcPct val="100000"/>
              </a:lnSpc>
              <a:spcBef>
                <a:spcPts val="865"/>
              </a:spcBef>
              <a:buClr>
                <a:srgbClr val="000000"/>
              </a:buClr>
              <a:buSzPct val="45000"/>
              <a:buFont typeface="Wingdings" charset="2"/>
              <a:buChar char=""/>
            </a:pPr>
            <a:r>
              <a:rPr lang="en-US" sz="1800" b="0" strike="noStrike" spc="-1">
                <a:solidFill>
                  <a:srgbClr val="000000"/>
                </a:solidFill>
                <a:latin typeface="Times New Roman"/>
              </a:rPr>
              <a:t>Improved understanding of precipitation.</a:t>
            </a:r>
            <a:endParaRPr lang="en-US"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214" y="1236073"/>
            <a:ext cx="1481456" cy="469433"/>
          </a:xfrm>
          <a:prstGeom prst="rect">
            <a:avLst/>
          </a:prstGeom>
        </p:spPr>
      </p:pic>
      <p:pic>
        <p:nvPicPr>
          <p:cNvPr id="515" name="Picture 514"/>
          <p:cNvPicPr>
            <a:picLocks noChangeAspect="1"/>
          </p:cNvPicPr>
          <p:nvPr/>
        </p:nvPicPr>
        <p:blipFill rotWithShape="1">
          <a:blip r:embed="rId4"/>
          <a:srcRect l="6850" t="49958" r="54954" b="25893"/>
          <a:stretch/>
        </p:blipFill>
        <p:spPr>
          <a:xfrm>
            <a:off x="8324153" y="1244600"/>
            <a:ext cx="1738058" cy="5334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1751" y="1895322"/>
            <a:ext cx="3505504" cy="2608370"/>
          </a:xfrm>
          <a:prstGeom prst="rect">
            <a:avLst/>
          </a:prstGeom>
        </p:spPr>
      </p:pic>
      <p:pic>
        <p:nvPicPr>
          <p:cNvPr id="566" name="Picture 5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8245" y="1092855"/>
            <a:ext cx="2856488" cy="1766226"/>
          </a:xfrm>
          <a:prstGeom prst="rect">
            <a:avLst/>
          </a:prstGeom>
        </p:spPr>
      </p:pic>
      <p:sp>
        <p:nvSpPr>
          <p:cNvPr id="223" name="CustomShape 1"/>
          <p:cNvSpPr/>
          <p:nvPr/>
        </p:nvSpPr>
        <p:spPr>
          <a:xfrm>
            <a:off x="0" y="48600"/>
            <a:ext cx="10022400" cy="4446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2800" b="1" strike="noStrike" spc="-1">
                <a:solidFill>
                  <a:srgbClr val="000000"/>
                </a:solidFill>
                <a:latin typeface="Arial"/>
                <a:ea typeface="DejaVu Sans"/>
              </a:rPr>
              <a:t>Measurements and Observations of the PHIPS Probe</a:t>
            </a:r>
            <a:endParaRPr lang="en-US" sz="2800" b="0" strike="noStrike" spc="-1">
              <a:solidFill>
                <a:srgbClr val="000000"/>
              </a:solidFill>
              <a:latin typeface="Arial"/>
            </a:endParaRPr>
          </a:p>
        </p:txBody>
      </p:sp>
      <p:sp>
        <p:nvSpPr>
          <p:cNvPr id="227" name="TextShape 3"/>
          <p:cNvSpPr txBox="1"/>
          <p:nvPr/>
        </p:nvSpPr>
        <p:spPr>
          <a:xfrm>
            <a:off x="5511059" y="4666680"/>
            <a:ext cx="614160" cy="228600"/>
          </a:xfrm>
          <a:prstGeom prst="rect">
            <a:avLst/>
          </a:prstGeom>
          <a:noFill/>
          <a:ln>
            <a:noFill/>
          </a:ln>
        </p:spPr>
        <p:txBody>
          <a:bodyPr lIns="0" tIns="0" rIns="0" bIns="0">
            <a:noAutofit/>
          </a:bodyPr>
          <a:lstStyle/>
          <a:p>
            <a:pPr>
              <a:lnSpc>
                <a:spcPct val="100000"/>
              </a:lnSpc>
            </a:pPr>
            <a:r>
              <a:rPr lang="en-GB" sz="1400" b="1" strike="noStrike" spc="-1">
                <a:solidFill>
                  <a:srgbClr val="FFFFFF"/>
                </a:solidFill>
                <a:latin typeface="Arial"/>
                <a:ea typeface="DejaVu Sans"/>
              </a:rPr>
              <a:t>16,385</a:t>
            </a:r>
            <a:endParaRPr lang="en-US" sz="1400" b="0" strike="noStrike" spc="-1">
              <a:solidFill>
                <a:srgbClr val="000000"/>
              </a:solidFill>
              <a:latin typeface="Arial"/>
            </a:endParaRPr>
          </a:p>
        </p:txBody>
      </p:sp>
      <p:sp>
        <p:nvSpPr>
          <p:cNvPr id="229" name="TextShape 4"/>
          <p:cNvSpPr txBox="1"/>
          <p:nvPr/>
        </p:nvSpPr>
        <p:spPr>
          <a:xfrm>
            <a:off x="331850" y="577800"/>
            <a:ext cx="2732400" cy="549000"/>
          </a:xfrm>
          <a:prstGeom prst="rect">
            <a:avLst/>
          </a:prstGeom>
          <a:noFill/>
          <a:ln>
            <a:noFill/>
          </a:ln>
        </p:spPr>
        <p:txBody>
          <a:bodyPr lIns="0" tIns="0" rIns="0" bIns="0">
            <a:noAutofit/>
          </a:bodyPr>
          <a:lstStyle/>
          <a:p>
            <a:pPr algn="ctr">
              <a:lnSpc>
                <a:spcPct val="100000"/>
              </a:lnSpc>
            </a:pPr>
            <a:r>
              <a:rPr lang="en-US" sz="1800" b="1" strike="noStrike" spc="-1" dirty="0">
                <a:solidFill>
                  <a:srgbClr val="ED1C24"/>
                </a:solidFill>
                <a:latin typeface="+mj-lt"/>
              </a:rPr>
              <a:t>Angular Light </a:t>
            </a:r>
            <a:endParaRPr lang="en-US" sz="1800" b="0" strike="noStrike" spc="-1" dirty="0">
              <a:solidFill>
                <a:srgbClr val="000000"/>
              </a:solidFill>
              <a:latin typeface="+mj-lt"/>
            </a:endParaRPr>
          </a:p>
          <a:p>
            <a:pPr algn="ctr">
              <a:lnSpc>
                <a:spcPct val="100000"/>
              </a:lnSpc>
            </a:pPr>
            <a:r>
              <a:rPr lang="en-US" sz="1800" b="1" strike="noStrike" spc="-1" dirty="0">
                <a:solidFill>
                  <a:srgbClr val="ED1C24"/>
                </a:solidFill>
                <a:latin typeface="+mj-lt"/>
              </a:rPr>
              <a:t>Scattering Function</a:t>
            </a:r>
            <a:endParaRPr lang="en-US" sz="1800" b="0" strike="noStrike" spc="-1" dirty="0">
              <a:solidFill>
                <a:srgbClr val="000000"/>
              </a:solidFill>
              <a:latin typeface="+mj-lt"/>
            </a:endParaRPr>
          </a:p>
        </p:txBody>
      </p:sp>
      <p:sp>
        <p:nvSpPr>
          <p:cNvPr id="230" name="TextShape 5"/>
          <p:cNvSpPr txBox="1"/>
          <p:nvPr/>
        </p:nvSpPr>
        <p:spPr>
          <a:xfrm>
            <a:off x="3355019" y="577800"/>
            <a:ext cx="2926800" cy="274680"/>
          </a:xfrm>
          <a:prstGeom prst="rect">
            <a:avLst/>
          </a:prstGeom>
          <a:noFill/>
          <a:ln>
            <a:noFill/>
          </a:ln>
        </p:spPr>
        <p:txBody>
          <a:bodyPr lIns="0" tIns="0" rIns="0" bIns="0">
            <a:noAutofit/>
          </a:bodyPr>
          <a:lstStyle/>
          <a:p>
            <a:pPr algn="ctr">
              <a:lnSpc>
                <a:spcPct val="100000"/>
              </a:lnSpc>
            </a:pPr>
            <a:r>
              <a:rPr lang="en-US" sz="1800" b="1" strike="noStrike" spc="-1" dirty="0">
                <a:solidFill>
                  <a:srgbClr val="ED1C24"/>
                </a:solidFill>
                <a:latin typeface="+mj-lt"/>
              </a:rPr>
              <a:t>Stereo-graphic Images</a:t>
            </a:r>
            <a:endParaRPr lang="en-US" sz="1800" b="0" strike="noStrike" spc="-1" dirty="0">
              <a:solidFill>
                <a:srgbClr val="000000"/>
              </a:solidFill>
              <a:latin typeface="+mj-lt"/>
            </a:endParaRPr>
          </a:p>
        </p:txBody>
      </p:sp>
      <p:sp>
        <p:nvSpPr>
          <p:cNvPr id="231" name="TextShape 6"/>
          <p:cNvSpPr txBox="1"/>
          <p:nvPr/>
        </p:nvSpPr>
        <p:spPr>
          <a:xfrm>
            <a:off x="7086600" y="592920"/>
            <a:ext cx="2431800" cy="274680"/>
          </a:xfrm>
          <a:prstGeom prst="rect">
            <a:avLst/>
          </a:prstGeom>
          <a:noFill/>
          <a:ln>
            <a:noFill/>
          </a:ln>
        </p:spPr>
        <p:txBody>
          <a:bodyPr lIns="0" tIns="0" rIns="0" bIns="0">
            <a:noAutofit/>
          </a:bodyPr>
          <a:lstStyle/>
          <a:p>
            <a:pPr algn="ctr">
              <a:lnSpc>
                <a:spcPct val="100000"/>
              </a:lnSpc>
            </a:pPr>
            <a:r>
              <a:rPr lang="en-US" sz="1800" b="1" strike="noStrike" spc="-1" dirty="0">
                <a:solidFill>
                  <a:srgbClr val="ED1C24"/>
                </a:solidFill>
                <a:latin typeface="+mj-lt"/>
              </a:rPr>
              <a:t>Phase Identification</a:t>
            </a:r>
            <a:endParaRPr lang="en-US" sz="1800" b="0" strike="noStrike" spc="-1" dirty="0">
              <a:solidFill>
                <a:srgbClr val="000000"/>
              </a:solidFill>
              <a:latin typeface="+mj-lt"/>
            </a:endParaRPr>
          </a:p>
        </p:txBody>
      </p:sp>
      <p:pic>
        <p:nvPicPr>
          <p:cNvPr id="232" name="Picture 231"/>
          <p:cNvPicPr/>
          <p:nvPr/>
        </p:nvPicPr>
        <p:blipFill>
          <a:blip r:embed="rId7"/>
          <a:stretch/>
        </p:blipFill>
        <p:spPr>
          <a:xfrm>
            <a:off x="81650" y="1159270"/>
            <a:ext cx="3115800" cy="3358800"/>
          </a:xfrm>
          <a:prstGeom prst="rect">
            <a:avLst/>
          </a:prstGeom>
          <a:ln>
            <a:noFill/>
          </a:ln>
        </p:spPr>
      </p:pic>
      <p:sp>
        <p:nvSpPr>
          <p:cNvPr id="233" name="TextShape 7"/>
          <p:cNvSpPr txBox="1"/>
          <p:nvPr/>
        </p:nvSpPr>
        <p:spPr>
          <a:xfrm>
            <a:off x="3698613" y="875284"/>
            <a:ext cx="2123209" cy="178625"/>
          </a:xfrm>
          <a:prstGeom prst="rect">
            <a:avLst/>
          </a:prstGeom>
          <a:noFill/>
          <a:ln>
            <a:noFill/>
          </a:ln>
        </p:spPr>
        <p:txBody>
          <a:bodyPr lIns="0" tIns="0" rIns="0" bIns="0">
            <a:noAutofit/>
          </a:bodyPr>
          <a:lstStyle/>
          <a:p>
            <a:pPr algn="ctr">
              <a:lnSpc>
                <a:spcPct val="100000"/>
              </a:lnSpc>
            </a:pPr>
            <a:r>
              <a:rPr lang="en-US" sz="1400" b="1" strike="noStrike" spc="-1" dirty="0" smtClean="0">
                <a:solidFill>
                  <a:srgbClr val="000000"/>
                </a:solidFill>
                <a:latin typeface="Times New Roman"/>
              </a:rPr>
              <a:t>2019/07/26 #5,134</a:t>
            </a:r>
            <a:endParaRPr lang="en-US" sz="1400" b="0" strike="noStrike" spc="-1" dirty="0">
              <a:solidFill>
                <a:srgbClr val="000000"/>
              </a:solidFill>
              <a:latin typeface="Arial"/>
            </a:endParaRPr>
          </a:p>
        </p:txBody>
      </p:sp>
      <p:sp>
        <p:nvSpPr>
          <p:cNvPr id="235" name="TextShape 9"/>
          <p:cNvSpPr txBox="1"/>
          <p:nvPr/>
        </p:nvSpPr>
        <p:spPr>
          <a:xfrm>
            <a:off x="81650" y="4572000"/>
            <a:ext cx="3200400" cy="942840"/>
          </a:xfrm>
          <a:prstGeom prst="rect">
            <a:avLst/>
          </a:prstGeom>
          <a:noFill/>
          <a:ln>
            <a:noFill/>
          </a:ln>
        </p:spPr>
        <p:txBody>
          <a:bodyPr lIns="90000" tIns="45000" rIns="90000" bIns="45000">
            <a:noAutofit/>
          </a:bodyPr>
          <a:lstStyle/>
          <a:p>
            <a:pPr>
              <a:lnSpc>
                <a:spcPct val="100000"/>
              </a:lnSpc>
            </a:pPr>
            <a:r>
              <a:rPr lang="en-US" sz="1400" b="0" strike="noStrike" spc="-1">
                <a:solidFill>
                  <a:srgbClr val="000000"/>
                </a:solidFill>
                <a:latin typeface="Arial"/>
              </a:rPr>
              <a:t>Averaged angular scattering functions from different campaigns, which was used to validate the MODIS C6 ice optical model (Järvinen et al., 2018). </a:t>
            </a:r>
          </a:p>
        </p:txBody>
      </p:sp>
      <p:sp>
        <p:nvSpPr>
          <p:cNvPr id="236" name="TextShape 10"/>
          <p:cNvSpPr txBox="1"/>
          <p:nvPr/>
        </p:nvSpPr>
        <p:spPr>
          <a:xfrm>
            <a:off x="3306681" y="5008178"/>
            <a:ext cx="3127675" cy="516600"/>
          </a:xfrm>
          <a:prstGeom prst="rect">
            <a:avLst/>
          </a:prstGeom>
          <a:noFill/>
          <a:ln>
            <a:noFill/>
          </a:ln>
        </p:spPr>
        <p:txBody>
          <a:bodyPr lIns="90000" tIns="45000" rIns="90000" bIns="45000">
            <a:noAutofit/>
          </a:bodyPr>
          <a:lstStyle/>
          <a:p>
            <a:pPr>
              <a:lnSpc>
                <a:spcPct val="100000"/>
              </a:lnSpc>
            </a:pPr>
            <a:r>
              <a:rPr lang="en-US" sz="1400" b="0" strike="noStrike" spc="-1" dirty="0" smtClean="0">
                <a:solidFill>
                  <a:srgbClr val="000000"/>
                </a:solidFill>
                <a:latin typeface="Arial"/>
              </a:rPr>
              <a:t>Stereo image pairs obtained within Cirrus cloud anvils over Florida.</a:t>
            </a:r>
            <a:endParaRPr lang="en-US" sz="1400" b="0" strike="noStrike" spc="-1" dirty="0">
              <a:solidFill>
                <a:srgbClr val="000000"/>
              </a:solidFill>
              <a:latin typeface="Arial"/>
            </a:endParaRPr>
          </a:p>
        </p:txBody>
      </p:sp>
      <p:sp>
        <p:nvSpPr>
          <p:cNvPr id="513" name="TextShape 10"/>
          <p:cNvSpPr txBox="1"/>
          <p:nvPr/>
        </p:nvSpPr>
        <p:spPr>
          <a:xfrm>
            <a:off x="6537422" y="4576194"/>
            <a:ext cx="3537095" cy="891995"/>
          </a:xfrm>
          <a:prstGeom prst="rect">
            <a:avLst/>
          </a:prstGeom>
          <a:noFill/>
          <a:ln>
            <a:noFill/>
          </a:ln>
        </p:spPr>
        <p:txBody>
          <a:bodyPr lIns="90000" tIns="45000" rIns="90000" bIns="45000">
            <a:noAutofit/>
          </a:bodyPr>
          <a:lstStyle/>
          <a:p>
            <a:pPr>
              <a:lnSpc>
                <a:spcPct val="100000"/>
              </a:lnSpc>
            </a:pPr>
            <a:r>
              <a:rPr lang="en-US" sz="1400" b="0" strike="noStrike" spc="-1" dirty="0" smtClean="0">
                <a:solidFill>
                  <a:srgbClr val="000000"/>
                </a:solidFill>
                <a:latin typeface="Arial"/>
              </a:rPr>
              <a:t>Stereo image pairs of a droplet (a) and a quasi-spherical ice particle (b), and the corresponding angular scattering function (c) (</a:t>
            </a:r>
            <a:r>
              <a:rPr lang="en-US" sz="1400" b="0" strike="noStrike" spc="-1" dirty="0" err="1" smtClean="0">
                <a:solidFill>
                  <a:srgbClr val="000000"/>
                </a:solidFill>
                <a:latin typeface="Arial"/>
              </a:rPr>
              <a:t>Waitz</a:t>
            </a:r>
            <a:r>
              <a:rPr lang="en-US" sz="1400" b="0" strike="noStrike" spc="-1" dirty="0" smtClean="0">
                <a:solidFill>
                  <a:srgbClr val="000000"/>
                </a:solidFill>
                <a:latin typeface="Arial"/>
              </a:rPr>
              <a:t> et al., AMT in preparation).</a:t>
            </a:r>
            <a:endParaRPr lang="en-US" sz="1400" b="0" strike="noStrike" spc="-1" dirty="0">
              <a:solidFill>
                <a:srgbClr val="000000"/>
              </a:solidFill>
              <a:latin typeface="Arial"/>
            </a:endParaRPr>
          </a:p>
        </p:txBody>
      </p:sp>
      <p:sp>
        <p:nvSpPr>
          <p:cNvPr id="516" name="Rectangle 515"/>
          <p:cNvSpPr/>
          <p:nvPr/>
        </p:nvSpPr>
        <p:spPr>
          <a:xfrm>
            <a:off x="6733939" y="1080612"/>
            <a:ext cx="192104" cy="276999"/>
          </a:xfrm>
          <a:prstGeom prst="rect">
            <a:avLst/>
          </a:prstGeom>
          <a:noFill/>
        </p:spPr>
        <p:txBody>
          <a:bodyPr wrap="none" lIns="0" tIns="0" rIns="0" bIns="0">
            <a:spAutoFit/>
          </a:bodyPr>
          <a:lstStyle/>
          <a:p>
            <a:r>
              <a:rPr lang="en-US" b="1" spc="-1" dirty="0" smtClean="0">
                <a:solidFill>
                  <a:srgbClr val="000000"/>
                </a:solidFill>
                <a:latin typeface="Times New Roman"/>
              </a:rPr>
              <a:t>a)</a:t>
            </a:r>
            <a:endParaRPr lang="en-US" dirty="0"/>
          </a:p>
        </p:txBody>
      </p:sp>
      <p:sp>
        <p:nvSpPr>
          <p:cNvPr id="530" name="Rectangle 529"/>
          <p:cNvSpPr/>
          <p:nvPr/>
        </p:nvSpPr>
        <p:spPr>
          <a:xfrm>
            <a:off x="9113612" y="1080457"/>
            <a:ext cx="484941" cy="184666"/>
          </a:xfrm>
          <a:prstGeom prst="rect">
            <a:avLst/>
          </a:prstGeom>
          <a:solidFill>
            <a:schemeClr val="bg1"/>
          </a:solidFill>
        </p:spPr>
        <p:txBody>
          <a:bodyPr wrap="none" lIns="0" tIns="0" rIns="0" bIns="0" anchor="ctr" anchorCtr="0">
            <a:spAutoFit/>
          </a:bodyPr>
          <a:lstStyle/>
          <a:p>
            <a:r>
              <a:rPr lang="en-US" sz="1200" b="1" spc="-1" dirty="0" smtClean="0">
                <a:solidFill>
                  <a:srgbClr val="000000"/>
                </a:solidFill>
                <a:latin typeface="Times New Roman"/>
              </a:rPr>
              <a:t>200 µm</a:t>
            </a:r>
            <a:endParaRPr lang="en-US" sz="1200" dirty="0"/>
          </a:p>
        </p:txBody>
      </p:sp>
      <p:sp>
        <p:nvSpPr>
          <p:cNvPr id="517" name="Rectangle 516"/>
          <p:cNvSpPr/>
          <p:nvPr/>
        </p:nvSpPr>
        <p:spPr>
          <a:xfrm>
            <a:off x="8428508" y="1060320"/>
            <a:ext cx="204928" cy="276999"/>
          </a:xfrm>
          <a:prstGeom prst="rect">
            <a:avLst/>
          </a:prstGeom>
          <a:solidFill>
            <a:schemeClr val="bg1"/>
          </a:solidFill>
        </p:spPr>
        <p:txBody>
          <a:bodyPr wrap="none" lIns="0" tIns="0" rIns="0" bIns="0">
            <a:spAutoFit/>
          </a:bodyPr>
          <a:lstStyle/>
          <a:p>
            <a:r>
              <a:rPr lang="en-US" b="1" spc="-1" dirty="0">
                <a:solidFill>
                  <a:srgbClr val="000000"/>
                </a:solidFill>
                <a:latin typeface="Times New Roman"/>
              </a:rPr>
              <a:t>b</a:t>
            </a:r>
            <a:r>
              <a:rPr lang="en-US" b="1" spc="-1" dirty="0" smtClean="0">
                <a:solidFill>
                  <a:srgbClr val="000000"/>
                </a:solidFill>
                <a:latin typeface="Times New Roman"/>
              </a:rPr>
              <a:t>)</a:t>
            </a:r>
            <a:endParaRPr lang="en-US" dirty="0"/>
          </a:p>
        </p:txBody>
      </p:sp>
      <p:cxnSp>
        <p:nvCxnSpPr>
          <p:cNvPr id="521" name="Straight Connector 520"/>
          <p:cNvCxnSpPr/>
          <p:nvPr/>
        </p:nvCxnSpPr>
        <p:spPr>
          <a:xfrm>
            <a:off x="9149097" y="1010155"/>
            <a:ext cx="37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rot="-60000" flipV="1">
            <a:off x="9531171" y="906785"/>
            <a:ext cx="4122" cy="1857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flipV="1">
            <a:off x="9144306" y="910907"/>
            <a:ext cx="4122" cy="1857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3" name="Rectangle 532"/>
          <p:cNvSpPr/>
          <p:nvPr/>
        </p:nvSpPr>
        <p:spPr>
          <a:xfrm rot="16200000">
            <a:off x="5762412" y="2982275"/>
            <a:ext cx="1792029" cy="230832"/>
          </a:xfrm>
          <a:prstGeom prst="rect">
            <a:avLst/>
          </a:prstGeom>
          <a:solidFill>
            <a:schemeClr val="bg1"/>
          </a:solidFill>
        </p:spPr>
        <p:txBody>
          <a:bodyPr wrap="none" lIns="0" tIns="0" rIns="0" bIns="45720">
            <a:spAutoFit/>
          </a:bodyPr>
          <a:lstStyle/>
          <a:p>
            <a:r>
              <a:rPr lang="en-US" sz="1200" b="1" spc="-1" dirty="0" smtClean="0">
                <a:solidFill>
                  <a:srgbClr val="000000"/>
                </a:solidFill>
              </a:rPr>
              <a:t>Scattering Intensity [</a:t>
            </a:r>
            <a:r>
              <a:rPr lang="en-US" sz="1200" b="1" spc="-1" dirty="0" err="1" smtClean="0">
                <a:solidFill>
                  <a:srgbClr val="000000"/>
                </a:solidFill>
              </a:rPr>
              <a:t>cts</a:t>
            </a:r>
            <a:r>
              <a:rPr lang="en-US" sz="1200" b="1" spc="-1" dirty="0" smtClean="0">
                <a:solidFill>
                  <a:srgbClr val="000000"/>
                </a:solidFill>
              </a:rPr>
              <a:t>]</a:t>
            </a:r>
            <a:endParaRPr lang="en-US" sz="1200" dirty="0"/>
          </a:p>
        </p:txBody>
      </p:sp>
      <p:sp>
        <p:nvSpPr>
          <p:cNvPr id="534" name="Rectangle 533"/>
          <p:cNvSpPr/>
          <p:nvPr/>
        </p:nvSpPr>
        <p:spPr>
          <a:xfrm>
            <a:off x="1107918" y="4371352"/>
            <a:ext cx="1215333" cy="184666"/>
          </a:xfrm>
          <a:prstGeom prst="rect">
            <a:avLst/>
          </a:prstGeom>
          <a:solidFill>
            <a:schemeClr val="bg1"/>
          </a:solidFill>
        </p:spPr>
        <p:txBody>
          <a:bodyPr wrap="none" lIns="0" tIns="0" rIns="0" bIns="0">
            <a:spAutoFit/>
          </a:bodyPr>
          <a:lstStyle/>
          <a:p>
            <a:r>
              <a:rPr lang="en-US" sz="1200" b="1" spc="-1" dirty="0" smtClean="0">
                <a:solidFill>
                  <a:srgbClr val="000000"/>
                </a:solidFill>
                <a:latin typeface="+mj-lt"/>
              </a:rPr>
              <a:t>Scattering Angle</a:t>
            </a:r>
            <a:endParaRPr lang="en-US" sz="1200" dirty="0">
              <a:latin typeface="+mj-lt"/>
            </a:endParaRPr>
          </a:p>
        </p:txBody>
      </p:sp>
      <p:sp>
        <p:nvSpPr>
          <p:cNvPr id="535" name="Rectangle 534"/>
          <p:cNvSpPr/>
          <p:nvPr/>
        </p:nvSpPr>
        <p:spPr>
          <a:xfrm>
            <a:off x="8152809" y="4350975"/>
            <a:ext cx="427361" cy="184666"/>
          </a:xfrm>
          <a:prstGeom prst="rect">
            <a:avLst/>
          </a:prstGeom>
          <a:solidFill>
            <a:schemeClr val="bg1"/>
          </a:solidFill>
        </p:spPr>
        <p:txBody>
          <a:bodyPr wrap="none" lIns="0" tIns="0" rIns="0" bIns="0">
            <a:spAutoFit/>
          </a:bodyPr>
          <a:lstStyle/>
          <a:p>
            <a:r>
              <a:rPr lang="en-US" sz="1200" b="1" spc="-1" dirty="0" smtClean="0">
                <a:solidFill>
                  <a:srgbClr val="000000"/>
                </a:solidFill>
                <a:latin typeface="+mj-lt"/>
              </a:rPr>
              <a:t>Angle</a:t>
            </a:r>
            <a:endParaRPr lang="en-US" sz="1200" dirty="0">
              <a:latin typeface="+mj-lt"/>
            </a:endParaRPr>
          </a:p>
        </p:txBody>
      </p:sp>
      <p:sp>
        <p:nvSpPr>
          <p:cNvPr id="537" name="Rectangle 536"/>
          <p:cNvSpPr/>
          <p:nvPr/>
        </p:nvSpPr>
        <p:spPr>
          <a:xfrm rot="16200000">
            <a:off x="-1300672" y="2656681"/>
            <a:ext cx="2934137" cy="184666"/>
          </a:xfrm>
          <a:prstGeom prst="rect">
            <a:avLst/>
          </a:prstGeom>
          <a:solidFill>
            <a:schemeClr val="bg1"/>
          </a:solidFill>
        </p:spPr>
        <p:txBody>
          <a:bodyPr wrap="none" lIns="0" tIns="0" rIns="0" bIns="0">
            <a:spAutoFit/>
          </a:bodyPr>
          <a:lstStyle/>
          <a:p>
            <a:r>
              <a:rPr lang="en-US" sz="1200" b="1" spc="-1" dirty="0" smtClean="0">
                <a:solidFill>
                  <a:srgbClr val="000000"/>
                </a:solidFill>
              </a:rPr>
              <a:t>Normalized Angular Scattering Function</a:t>
            </a:r>
            <a:endParaRPr lang="en-US" sz="1200" dirty="0"/>
          </a:p>
        </p:txBody>
      </p:sp>
      <p:sp>
        <p:nvSpPr>
          <p:cNvPr id="551" name="Rectangle 550"/>
          <p:cNvSpPr/>
          <p:nvPr/>
        </p:nvSpPr>
        <p:spPr>
          <a:xfrm>
            <a:off x="6728533" y="3737022"/>
            <a:ext cx="225703" cy="169277"/>
          </a:xfrm>
          <a:prstGeom prst="rect">
            <a:avLst/>
          </a:prstGeom>
          <a:solidFill>
            <a:schemeClr val="bg1"/>
          </a:solidFill>
        </p:spPr>
        <p:txBody>
          <a:bodyPr wrap="none" lIns="0" tIns="0" rIns="0" bIns="0">
            <a:spAutoFit/>
          </a:bodyPr>
          <a:lstStyle/>
          <a:p>
            <a:r>
              <a:rPr lang="en-US" sz="1100" spc="-1" dirty="0" smtClean="0">
                <a:solidFill>
                  <a:srgbClr val="000000"/>
                </a:solidFill>
                <a:latin typeface="Courier New" panose="02070309020205020404" pitchFamily="49" charset="0"/>
                <a:cs typeface="Courier New" panose="02070309020205020404" pitchFamily="49" charset="0"/>
              </a:rPr>
              <a:t>10</a:t>
            </a:r>
            <a:r>
              <a:rPr lang="en-US" sz="1100" spc="-1" baseline="30000" dirty="0" smtClean="0">
                <a:solidFill>
                  <a:srgbClr val="000000"/>
                </a:solidFill>
                <a:latin typeface="Courier New" panose="02070309020205020404" pitchFamily="49" charset="0"/>
                <a:cs typeface="Courier New" panose="02070309020205020404" pitchFamily="49" charset="0"/>
              </a:rPr>
              <a:t>1</a:t>
            </a:r>
            <a:endParaRPr lang="en-US" sz="1100" baseline="30000" dirty="0"/>
          </a:p>
        </p:txBody>
      </p:sp>
      <p:sp>
        <p:nvSpPr>
          <p:cNvPr id="538" name="Rectangle 537"/>
          <p:cNvSpPr/>
          <p:nvPr/>
        </p:nvSpPr>
        <p:spPr>
          <a:xfrm>
            <a:off x="6918229" y="4216866"/>
            <a:ext cx="84831" cy="169277"/>
          </a:xfrm>
          <a:prstGeom prst="rect">
            <a:avLst/>
          </a:prstGeom>
          <a:solidFill>
            <a:schemeClr val="bg1"/>
          </a:solidFill>
        </p:spPr>
        <p:txBody>
          <a:bodyPr wrap="none" lIns="0" tIns="0" rIns="0" bIns="0">
            <a:spAutoFit/>
          </a:bodyPr>
          <a:lstStyle/>
          <a:p>
            <a:r>
              <a:rPr lang="en-US" sz="1100" spc="-1" dirty="0" smtClean="0">
                <a:solidFill>
                  <a:srgbClr val="000000"/>
                </a:solidFill>
                <a:latin typeface="Courier New" panose="02070309020205020404" pitchFamily="49" charset="0"/>
                <a:cs typeface="Courier New" panose="02070309020205020404" pitchFamily="49" charset="0"/>
              </a:rPr>
              <a:t>0</a:t>
            </a:r>
            <a:endParaRPr lang="en-US" sz="1100" dirty="0">
              <a:latin typeface="Courier New" panose="02070309020205020404" pitchFamily="49" charset="0"/>
              <a:cs typeface="Courier New" panose="02070309020205020404" pitchFamily="49" charset="0"/>
            </a:endParaRPr>
          </a:p>
        </p:txBody>
      </p:sp>
      <p:sp>
        <p:nvSpPr>
          <p:cNvPr id="541" name="Rectangle 540"/>
          <p:cNvSpPr/>
          <p:nvPr/>
        </p:nvSpPr>
        <p:spPr>
          <a:xfrm>
            <a:off x="7194276" y="4216866"/>
            <a:ext cx="169662" cy="169277"/>
          </a:xfrm>
          <a:prstGeom prst="rect">
            <a:avLst/>
          </a:prstGeom>
          <a:solidFill>
            <a:schemeClr val="bg1"/>
          </a:solidFill>
        </p:spPr>
        <p:txBody>
          <a:bodyPr wrap="none" lIns="0" tIns="0" rIns="0" bIns="0">
            <a:spAutoFit/>
          </a:bodyPr>
          <a:lstStyle/>
          <a:p>
            <a:r>
              <a:rPr lang="en-US" sz="1100" spc="-1" dirty="0" smtClean="0">
                <a:solidFill>
                  <a:srgbClr val="000000"/>
                </a:solidFill>
                <a:latin typeface="Courier New" panose="02070309020205020404" pitchFamily="49" charset="0"/>
                <a:cs typeface="Courier New" panose="02070309020205020404" pitchFamily="49" charset="0"/>
              </a:rPr>
              <a:t>20</a:t>
            </a:r>
            <a:endParaRPr lang="en-US" sz="1100" dirty="0"/>
          </a:p>
        </p:txBody>
      </p:sp>
      <p:sp>
        <p:nvSpPr>
          <p:cNvPr id="542" name="Rectangle 541"/>
          <p:cNvSpPr/>
          <p:nvPr/>
        </p:nvSpPr>
        <p:spPr>
          <a:xfrm>
            <a:off x="7803862" y="4216866"/>
            <a:ext cx="169662" cy="169277"/>
          </a:xfrm>
          <a:prstGeom prst="rect">
            <a:avLst/>
          </a:prstGeom>
          <a:solidFill>
            <a:schemeClr val="bg1"/>
          </a:solidFill>
        </p:spPr>
        <p:txBody>
          <a:bodyPr wrap="none" lIns="0" tIns="0" rIns="0" bIns="0">
            <a:spAutoFit/>
          </a:bodyPr>
          <a:lstStyle/>
          <a:p>
            <a:r>
              <a:rPr lang="en-US" sz="1100" spc="-1" dirty="0">
                <a:solidFill>
                  <a:srgbClr val="000000"/>
                </a:solidFill>
                <a:latin typeface="Courier New" panose="02070309020205020404" pitchFamily="49" charset="0"/>
                <a:cs typeface="Courier New" panose="02070309020205020404" pitchFamily="49" charset="0"/>
              </a:rPr>
              <a:t>6</a:t>
            </a:r>
            <a:r>
              <a:rPr lang="en-US" sz="1100" spc="-1" dirty="0" smtClean="0">
                <a:solidFill>
                  <a:srgbClr val="000000"/>
                </a:solidFill>
                <a:latin typeface="Courier New" panose="02070309020205020404" pitchFamily="49" charset="0"/>
                <a:cs typeface="Courier New" panose="02070309020205020404" pitchFamily="49" charset="0"/>
              </a:rPr>
              <a:t>0</a:t>
            </a:r>
            <a:endParaRPr lang="en-US" sz="1100" dirty="0"/>
          </a:p>
        </p:txBody>
      </p:sp>
      <p:sp>
        <p:nvSpPr>
          <p:cNvPr id="544" name="Rectangle 543"/>
          <p:cNvSpPr/>
          <p:nvPr/>
        </p:nvSpPr>
        <p:spPr>
          <a:xfrm>
            <a:off x="7507692" y="4216866"/>
            <a:ext cx="169662" cy="169277"/>
          </a:xfrm>
          <a:prstGeom prst="rect">
            <a:avLst/>
          </a:prstGeom>
          <a:solidFill>
            <a:schemeClr val="bg1"/>
          </a:solidFill>
        </p:spPr>
        <p:txBody>
          <a:bodyPr wrap="none" lIns="0" tIns="0" rIns="0" bIns="0">
            <a:spAutoFit/>
          </a:bodyPr>
          <a:lstStyle/>
          <a:p>
            <a:r>
              <a:rPr lang="en-US" sz="1100" spc="-1" dirty="0" smtClean="0">
                <a:solidFill>
                  <a:srgbClr val="000000"/>
                </a:solidFill>
                <a:latin typeface="Courier New" panose="02070309020205020404" pitchFamily="49" charset="0"/>
                <a:cs typeface="Courier New" panose="02070309020205020404" pitchFamily="49" charset="0"/>
              </a:rPr>
              <a:t>40</a:t>
            </a:r>
            <a:endParaRPr lang="en-US" sz="1100" dirty="0"/>
          </a:p>
        </p:txBody>
      </p:sp>
      <p:sp>
        <p:nvSpPr>
          <p:cNvPr id="545" name="Rectangle 544"/>
          <p:cNvSpPr/>
          <p:nvPr/>
        </p:nvSpPr>
        <p:spPr>
          <a:xfrm>
            <a:off x="8120162" y="4216866"/>
            <a:ext cx="169662" cy="169277"/>
          </a:xfrm>
          <a:prstGeom prst="rect">
            <a:avLst/>
          </a:prstGeom>
          <a:solidFill>
            <a:schemeClr val="bg1"/>
          </a:solidFill>
        </p:spPr>
        <p:txBody>
          <a:bodyPr wrap="none" lIns="0" tIns="0" rIns="0" bIns="0">
            <a:spAutoFit/>
          </a:bodyPr>
          <a:lstStyle/>
          <a:p>
            <a:r>
              <a:rPr lang="en-US" sz="1100" spc="-1" dirty="0" smtClean="0">
                <a:solidFill>
                  <a:srgbClr val="000000"/>
                </a:solidFill>
                <a:latin typeface="Courier New" panose="02070309020205020404" pitchFamily="49" charset="0"/>
                <a:cs typeface="Courier New" panose="02070309020205020404" pitchFamily="49" charset="0"/>
              </a:rPr>
              <a:t>80</a:t>
            </a:r>
            <a:endParaRPr lang="en-US" sz="1100" dirty="0"/>
          </a:p>
        </p:txBody>
      </p:sp>
      <p:sp>
        <p:nvSpPr>
          <p:cNvPr id="546" name="Rectangle 545"/>
          <p:cNvSpPr/>
          <p:nvPr/>
        </p:nvSpPr>
        <p:spPr>
          <a:xfrm>
            <a:off x="8378960" y="4216866"/>
            <a:ext cx="254493" cy="169277"/>
          </a:xfrm>
          <a:prstGeom prst="rect">
            <a:avLst/>
          </a:prstGeom>
          <a:solidFill>
            <a:schemeClr val="bg1"/>
          </a:solidFill>
        </p:spPr>
        <p:txBody>
          <a:bodyPr wrap="none" lIns="0" tIns="0" rIns="0" bIns="0">
            <a:spAutoFit/>
          </a:bodyPr>
          <a:lstStyle/>
          <a:p>
            <a:r>
              <a:rPr lang="en-US" sz="1100" spc="-1" dirty="0" smtClean="0">
                <a:solidFill>
                  <a:srgbClr val="000000"/>
                </a:solidFill>
                <a:latin typeface="Courier New" panose="02070309020205020404" pitchFamily="49" charset="0"/>
                <a:cs typeface="Courier New" panose="02070309020205020404" pitchFamily="49" charset="0"/>
              </a:rPr>
              <a:t>100</a:t>
            </a:r>
            <a:endParaRPr lang="en-US" sz="1100" dirty="0"/>
          </a:p>
        </p:txBody>
      </p:sp>
      <p:sp>
        <p:nvSpPr>
          <p:cNvPr id="547" name="Rectangle 546"/>
          <p:cNvSpPr/>
          <p:nvPr/>
        </p:nvSpPr>
        <p:spPr>
          <a:xfrm>
            <a:off x="8695260" y="4216866"/>
            <a:ext cx="254493" cy="169277"/>
          </a:xfrm>
          <a:prstGeom prst="rect">
            <a:avLst/>
          </a:prstGeom>
          <a:solidFill>
            <a:schemeClr val="bg1"/>
          </a:solidFill>
        </p:spPr>
        <p:txBody>
          <a:bodyPr wrap="none" lIns="0" tIns="0" rIns="0" bIns="0">
            <a:spAutoFit/>
          </a:bodyPr>
          <a:lstStyle/>
          <a:p>
            <a:r>
              <a:rPr lang="en-US" sz="1100" spc="-1" dirty="0" smtClean="0">
                <a:solidFill>
                  <a:srgbClr val="000000"/>
                </a:solidFill>
                <a:latin typeface="Courier New" panose="02070309020205020404" pitchFamily="49" charset="0"/>
                <a:cs typeface="Courier New" panose="02070309020205020404" pitchFamily="49" charset="0"/>
              </a:rPr>
              <a:t>120</a:t>
            </a:r>
            <a:endParaRPr lang="en-US" sz="1100" dirty="0"/>
          </a:p>
        </p:txBody>
      </p:sp>
      <p:sp>
        <p:nvSpPr>
          <p:cNvPr id="548" name="Rectangle 547"/>
          <p:cNvSpPr/>
          <p:nvPr/>
        </p:nvSpPr>
        <p:spPr>
          <a:xfrm>
            <a:off x="8985680" y="4216866"/>
            <a:ext cx="254493" cy="169277"/>
          </a:xfrm>
          <a:prstGeom prst="rect">
            <a:avLst/>
          </a:prstGeom>
          <a:solidFill>
            <a:schemeClr val="bg1"/>
          </a:solidFill>
        </p:spPr>
        <p:txBody>
          <a:bodyPr wrap="none" lIns="0" tIns="0" rIns="0" bIns="0">
            <a:spAutoFit/>
          </a:bodyPr>
          <a:lstStyle/>
          <a:p>
            <a:r>
              <a:rPr lang="en-US" sz="1100" spc="-1" dirty="0" smtClean="0">
                <a:solidFill>
                  <a:srgbClr val="000000"/>
                </a:solidFill>
                <a:latin typeface="Courier New" panose="02070309020205020404" pitchFamily="49" charset="0"/>
                <a:cs typeface="Courier New" panose="02070309020205020404" pitchFamily="49" charset="0"/>
              </a:rPr>
              <a:t>140</a:t>
            </a:r>
            <a:endParaRPr lang="en-US" sz="1100" dirty="0"/>
          </a:p>
        </p:txBody>
      </p:sp>
      <p:sp>
        <p:nvSpPr>
          <p:cNvPr id="549" name="Rectangle 548"/>
          <p:cNvSpPr/>
          <p:nvPr/>
        </p:nvSpPr>
        <p:spPr>
          <a:xfrm>
            <a:off x="9284727" y="4216866"/>
            <a:ext cx="254493" cy="169277"/>
          </a:xfrm>
          <a:prstGeom prst="rect">
            <a:avLst/>
          </a:prstGeom>
          <a:solidFill>
            <a:schemeClr val="bg1"/>
          </a:solidFill>
        </p:spPr>
        <p:txBody>
          <a:bodyPr wrap="none" lIns="0" tIns="0" rIns="0" bIns="0">
            <a:spAutoFit/>
          </a:bodyPr>
          <a:lstStyle/>
          <a:p>
            <a:r>
              <a:rPr lang="en-US" sz="1100" spc="-1" dirty="0" smtClean="0">
                <a:solidFill>
                  <a:srgbClr val="000000"/>
                </a:solidFill>
                <a:latin typeface="Courier New" panose="02070309020205020404" pitchFamily="49" charset="0"/>
                <a:cs typeface="Courier New" panose="02070309020205020404" pitchFamily="49" charset="0"/>
              </a:rPr>
              <a:t>160</a:t>
            </a:r>
            <a:endParaRPr lang="en-US" sz="1100" dirty="0"/>
          </a:p>
        </p:txBody>
      </p:sp>
      <p:sp>
        <p:nvSpPr>
          <p:cNvPr id="550" name="Rectangle 549"/>
          <p:cNvSpPr/>
          <p:nvPr/>
        </p:nvSpPr>
        <p:spPr>
          <a:xfrm>
            <a:off x="9592398" y="4216866"/>
            <a:ext cx="254493" cy="169277"/>
          </a:xfrm>
          <a:prstGeom prst="rect">
            <a:avLst/>
          </a:prstGeom>
          <a:solidFill>
            <a:schemeClr val="bg1"/>
          </a:solidFill>
        </p:spPr>
        <p:txBody>
          <a:bodyPr wrap="none" lIns="0" tIns="0" rIns="0" bIns="0">
            <a:spAutoFit/>
          </a:bodyPr>
          <a:lstStyle/>
          <a:p>
            <a:r>
              <a:rPr lang="en-US" sz="1100" spc="-1" dirty="0" smtClean="0">
                <a:solidFill>
                  <a:srgbClr val="000000"/>
                </a:solidFill>
                <a:latin typeface="Courier New" panose="02070309020205020404" pitchFamily="49" charset="0"/>
                <a:cs typeface="Courier New" panose="02070309020205020404" pitchFamily="49" charset="0"/>
              </a:rPr>
              <a:t>180</a:t>
            </a:r>
            <a:endParaRPr lang="en-US" sz="1100" dirty="0"/>
          </a:p>
        </p:txBody>
      </p:sp>
      <p:sp>
        <p:nvSpPr>
          <p:cNvPr id="552" name="Rectangle 551"/>
          <p:cNvSpPr/>
          <p:nvPr/>
        </p:nvSpPr>
        <p:spPr>
          <a:xfrm>
            <a:off x="6728533" y="3190683"/>
            <a:ext cx="225703" cy="169277"/>
          </a:xfrm>
          <a:prstGeom prst="rect">
            <a:avLst/>
          </a:prstGeom>
          <a:solidFill>
            <a:schemeClr val="bg1"/>
          </a:solidFill>
        </p:spPr>
        <p:txBody>
          <a:bodyPr wrap="none" lIns="0" tIns="0" rIns="0" bIns="0">
            <a:spAutoFit/>
          </a:bodyPr>
          <a:lstStyle/>
          <a:p>
            <a:r>
              <a:rPr lang="en-US" sz="1100" spc="-1" dirty="0" smtClean="0">
                <a:solidFill>
                  <a:srgbClr val="000000"/>
                </a:solidFill>
                <a:latin typeface="Courier New" panose="02070309020205020404" pitchFamily="49" charset="0"/>
                <a:cs typeface="Courier New" panose="02070309020205020404" pitchFamily="49" charset="0"/>
              </a:rPr>
              <a:t>10</a:t>
            </a:r>
            <a:r>
              <a:rPr lang="en-US" sz="1100" spc="-1" baseline="30000" dirty="0">
                <a:solidFill>
                  <a:srgbClr val="000000"/>
                </a:solidFill>
                <a:latin typeface="Courier New" panose="02070309020205020404" pitchFamily="49" charset="0"/>
                <a:cs typeface="Courier New" panose="02070309020205020404" pitchFamily="49" charset="0"/>
              </a:rPr>
              <a:t>2</a:t>
            </a:r>
            <a:endParaRPr lang="en-US" sz="1100" baseline="30000" dirty="0"/>
          </a:p>
        </p:txBody>
      </p:sp>
      <p:sp>
        <p:nvSpPr>
          <p:cNvPr id="553" name="Rectangle 552"/>
          <p:cNvSpPr/>
          <p:nvPr/>
        </p:nvSpPr>
        <p:spPr>
          <a:xfrm>
            <a:off x="6728533" y="2644347"/>
            <a:ext cx="225703" cy="169277"/>
          </a:xfrm>
          <a:prstGeom prst="rect">
            <a:avLst/>
          </a:prstGeom>
          <a:solidFill>
            <a:schemeClr val="bg1"/>
          </a:solidFill>
        </p:spPr>
        <p:txBody>
          <a:bodyPr wrap="none" lIns="0" tIns="0" rIns="0" bIns="0">
            <a:spAutoFit/>
          </a:bodyPr>
          <a:lstStyle/>
          <a:p>
            <a:r>
              <a:rPr lang="en-US" sz="1100" spc="-1" dirty="0" smtClean="0">
                <a:solidFill>
                  <a:srgbClr val="000000"/>
                </a:solidFill>
                <a:latin typeface="Courier New" panose="02070309020205020404" pitchFamily="49" charset="0"/>
                <a:cs typeface="Courier New" panose="02070309020205020404" pitchFamily="49" charset="0"/>
              </a:rPr>
              <a:t>10</a:t>
            </a:r>
            <a:r>
              <a:rPr lang="en-US" sz="1100" spc="-1" baseline="30000" dirty="0" smtClean="0">
                <a:solidFill>
                  <a:srgbClr val="000000"/>
                </a:solidFill>
                <a:latin typeface="Courier New" panose="02070309020205020404" pitchFamily="49" charset="0"/>
                <a:cs typeface="Courier New" panose="02070309020205020404" pitchFamily="49" charset="0"/>
              </a:rPr>
              <a:t>3</a:t>
            </a:r>
            <a:endParaRPr lang="en-US" sz="1100" baseline="30000" dirty="0"/>
          </a:p>
        </p:txBody>
      </p:sp>
      <p:sp>
        <p:nvSpPr>
          <p:cNvPr id="554" name="Rectangle 553"/>
          <p:cNvSpPr/>
          <p:nvPr/>
        </p:nvSpPr>
        <p:spPr>
          <a:xfrm>
            <a:off x="6728533" y="2132521"/>
            <a:ext cx="225703" cy="169277"/>
          </a:xfrm>
          <a:prstGeom prst="rect">
            <a:avLst/>
          </a:prstGeom>
          <a:solidFill>
            <a:schemeClr val="bg1"/>
          </a:solidFill>
        </p:spPr>
        <p:txBody>
          <a:bodyPr wrap="none" lIns="0" tIns="0" rIns="0" bIns="0">
            <a:spAutoFit/>
          </a:bodyPr>
          <a:lstStyle/>
          <a:p>
            <a:r>
              <a:rPr lang="en-US" sz="1100" spc="-1" dirty="0" smtClean="0">
                <a:solidFill>
                  <a:srgbClr val="000000"/>
                </a:solidFill>
                <a:latin typeface="Courier New" panose="02070309020205020404" pitchFamily="49" charset="0"/>
                <a:cs typeface="Courier New" panose="02070309020205020404" pitchFamily="49" charset="0"/>
              </a:rPr>
              <a:t>10</a:t>
            </a:r>
            <a:r>
              <a:rPr lang="en-US" sz="1100" spc="-1" baseline="30000" dirty="0">
                <a:solidFill>
                  <a:srgbClr val="000000"/>
                </a:solidFill>
                <a:latin typeface="Courier New" panose="02070309020205020404" pitchFamily="49" charset="0"/>
                <a:cs typeface="Courier New" panose="02070309020205020404" pitchFamily="49" charset="0"/>
              </a:rPr>
              <a:t>4</a:t>
            </a:r>
            <a:endParaRPr lang="en-US" sz="1100" baseline="30000" dirty="0"/>
          </a:p>
        </p:txBody>
      </p:sp>
      <p:sp>
        <p:nvSpPr>
          <p:cNvPr id="557" name="Rectangle 556"/>
          <p:cNvSpPr/>
          <p:nvPr/>
        </p:nvSpPr>
        <p:spPr>
          <a:xfrm>
            <a:off x="7844283" y="2117978"/>
            <a:ext cx="1492012" cy="123111"/>
          </a:xfrm>
          <a:prstGeom prst="rect">
            <a:avLst/>
          </a:prstGeom>
          <a:solidFill>
            <a:schemeClr val="bg1"/>
          </a:solidFill>
        </p:spPr>
        <p:txBody>
          <a:bodyPr wrap="none" lIns="0" tIns="0" rIns="0" bIns="0">
            <a:spAutoFit/>
          </a:bodyPr>
          <a:lstStyle/>
          <a:p>
            <a:r>
              <a:rPr lang="en-US" sz="800" spc="-1" dirty="0" smtClean="0">
                <a:solidFill>
                  <a:srgbClr val="000000"/>
                </a:solidFill>
                <a:latin typeface="+mj-lt"/>
                <a:cs typeface="Courier New" panose="02070309020205020404" pitchFamily="49" charset="0"/>
              </a:rPr>
              <a:t>SOCRATES, RF02, #96, Droplet</a:t>
            </a:r>
            <a:endParaRPr lang="en-US" sz="800" dirty="0">
              <a:latin typeface="+mj-lt"/>
            </a:endParaRPr>
          </a:p>
        </p:txBody>
      </p:sp>
      <p:sp>
        <p:nvSpPr>
          <p:cNvPr id="558" name="Rectangle 557"/>
          <p:cNvSpPr/>
          <p:nvPr/>
        </p:nvSpPr>
        <p:spPr>
          <a:xfrm>
            <a:off x="7839120" y="2250834"/>
            <a:ext cx="1813317" cy="123111"/>
          </a:xfrm>
          <a:prstGeom prst="rect">
            <a:avLst/>
          </a:prstGeom>
          <a:solidFill>
            <a:schemeClr val="bg1"/>
          </a:solidFill>
        </p:spPr>
        <p:txBody>
          <a:bodyPr wrap="none" lIns="0" tIns="0" rIns="0" bIns="0">
            <a:spAutoFit/>
          </a:bodyPr>
          <a:lstStyle/>
          <a:p>
            <a:r>
              <a:rPr lang="en-US" sz="800" spc="-1" dirty="0" smtClean="0">
                <a:solidFill>
                  <a:srgbClr val="000000"/>
                </a:solidFill>
                <a:latin typeface="+mj-lt"/>
                <a:cs typeface="Courier New" panose="02070309020205020404" pitchFamily="49" charset="0"/>
              </a:rPr>
              <a:t>SOCRATES, RF02, #613, Spherical Ice</a:t>
            </a:r>
            <a:endParaRPr lang="en-US" sz="800" dirty="0">
              <a:latin typeface="+mj-lt"/>
            </a:endParaRPr>
          </a:p>
        </p:txBody>
      </p:sp>
      <p:sp>
        <p:nvSpPr>
          <p:cNvPr id="559" name="Rectangle 558"/>
          <p:cNvSpPr/>
          <p:nvPr/>
        </p:nvSpPr>
        <p:spPr>
          <a:xfrm>
            <a:off x="7846822" y="2389123"/>
            <a:ext cx="1671577" cy="123111"/>
          </a:xfrm>
          <a:prstGeom prst="rect">
            <a:avLst/>
          </a:prstGeom>
          <a:solidFill>
            <a:schemeClr val="bg1"/>
          </a:solidFill>
        </p:spPr>
        <p:txBody>
          <a:bodyPr wrap="square" lIns="0" tIns="0" rIns="0" bIns="0">
            <a:spAutoFit/>
          </a:bodyPr>
          <a:lstStyle/>
          <a:p>
            <a:r>
              <a:rPr lang="en-US" sz="800" spc="-1" dirty="0" smtClean="0">
                <a:solidFill>
                  <a:srgbClr val="000000"/>
                </a:solidFill>
                <a:latin typeface="+mj-lt"/>
                <a:cs typeface="Courier New" panose="02070309020205020404" pitchFamily="49" charset="0"/>
              </a:rPr>
              <a:t>Mie Calculation for D = 200 mu (</a:t>
            </a:r>
            <a:r>
              <a:rPr lang="en-US" sz="800" spc="-1" dirty="0" err="1" smtClean="0">
                <a:solidFill>
                  <a:srgbClr val="000000"/>
                </a:solidFill>
                <a:latin typeface="+mj-lt"/>
                <a:cs typeface="Courier New" panose="02070309020205020404" pitchFamily="49" charset="0"/>
              </a:rPr>
              <a:t>a.u</a:t>
            </a:r>
            <a:r>
              <a:rPr lang="en-US" sz="800" spc="-1" dirty="0" smtClean="0">
                <a:solidFill>
                  <a:srgbClr val="000000"/>
                </a:solidFill>
                <a:latin typeface="+mj-lt"/>
                <a:cs typeface="Courier New" panose="02070309020205020404" pitchFamily="49" charset="0"/>
              </a:rPr>
              <a:t>)</a:t>
            </a:r>
            <a:endParaRPr lang="en-US" sz="800" dirty="0">
              <a:latin typeface="+mj-lt"/>
            </a:endParaRPr>
          </a:p>
        </p:txBody>
      </p:sp>
      <p:pic>
        <p:nvPicPr>
          <p:cNvPr id="565" name="Picture 5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88245" y="3079495"/>
            <a:ext cx="2856743" cy="1930232"/>
          </a:xfrm>
          <a:prstGeom prst="rect">
            <a:avLst/>
          </a:prstGeom>
        </p:spPr>
      </p:pic>
      <p:sp>
        <p:nvSpPr>
          <p:cNvPr id="567" name="TextShape 7"/>
          <p:cNvSpPr txBox="1"/>
          <p:nvPr/>
        </p:nvSpPr>
        <p:spPr>
          <a:xfrm>
            <a:off x="3691622" y="2881653"/>
            <a:ext cx="2123209" cy="178625"/>
          </a:xfrm>
          <a:prstGeom prst="rect">
            <a:avLst/>
          </a:prstGeom>
          <a:noFill/>
          <a:ln>
            <a:noFill/>
          </a:ln>
        </p:spPr>
        <p:txBody>
          <a:bodyPr lIns="0" tIns="0" rIns="0" bIns="0">
            <a:noAutofit/>
          </a:bodyPr>
          <a:lstStyle/>
          <a:p>
            <a:pPr algn="ctr">
              <a:lnSpc>
                <a:spcPct val="100000"/>
              </a:lnSpc>
            </a:pPr>
            <a:r>
              <a:rPr lang="en-US" sz="1400" b="1" strike="noStrike" spc="-1" dirty="0" smtClean="0">
                <a:solidFill>
                  <a:srgbClr val="000000"/>
                </a:solidFill>
                <a:latin typeface="Times New Roman"/>
              </a:rPr>
              <a:t>2019/07/25 #4,434</a:t>
            </a:r>
            <a:endParaRPr lang="en-US" sz="1400" b="0" strike="noStrike" spc="-1" dirty="0">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1200" b="1" spc="-1" dirty="0" smtClean="0">
            <a:solidFill>
              <a:srgbClr val="000000"/>
            </a:solidFill>
            <a:latin typeface="Times New Roman"/>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1878</TotalTime>
  <Words>422</Words>
  <Application>Microsoft Office PowerPoint</Application>
  <PresentationFormat>Custom</PresentationFormat>
  <Paragraphs>48</Paragraphs>
  <Slides>2</Slides>
  <Notes>2</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vt:i4>
      </vt:variant>
    </vt:vector>
  </HeadingPairs>
  <TitlesOfParts>
    <vt:vector size="17" baseType="lpstr">
      <vt:lpstr>Arial</vt:lpstr>
      <vt:lpstr>Bitstream Vera Serif</vt:lpstr>
      <vt:lpstr>Calibri</vt:lpstr>
      <vt:lpstr>Corbel</vt:lpstr>
      <vt:lpstr>Courier New</vt:lpstr>
      <vt:lpstr>DejaVu Sans</vt:lpstr>
      <vt:lpstr>msmincho</vt:lpstr>
      <vt:lpstr>Symbol</vt:lpstr>
      <vt:lpstr>Times New Roman</vt:lpstr>
      <vt:lpstr>Wingdings</vt:lpstr>
      <vt:lpstr>Office Theme</vt:lpstr>
      <vt:lpstr>Office Theme</vt:lpstr>
      <vt:lpstr>Office Theme</vt:lpstr>
      <vt:lpstr>Office Theme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Delene</dc:creator>
  <cp:lastModifiedBy>David Delene</cp:lastModifiedBy>
  <cp:revision>36</cp:revision>
  <dcterms:modified xsi:type="dcterms:W3CDTF">2020-02-27T14:53:18Z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2020-02-20T10:29:00Z</dcterms:created>
  <dc:creator/>
  <dc:description/>
  <dc:language>en-US</dc:language>
  <cp:lastModifiedBy/>
  <cp:revision>1</cp:revision>
  <dc:subject/>
  <dc:title>Slide 1</dc:title>
</cp:coreProperties>
</file>