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 id="2147483869" r:id="rId18"/>
    <p:sldMasterId id="2147483882" r:id="rId19"/>
  </p:sldMasterIdLst>
  <p:notesMasterIdLst>
    <p:notesMasterId r:id="rId35"/>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59"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tableStyles" Target="tableStyles.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533880" y="764280"/>
            <a:ext cx="670428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73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73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73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73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740"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DFC751E0-1B50-43F0-AA18-6DB20623421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 name="PlaceHolder 1"/>
          <p:cNvSpPr>
            <a:spLocks noGrp="1" noRot="1" noChangeAspect="1"/>
          </p:cNvSpPr>
          <p:nvPr>
            <p:ph type="sldImg"/>
          </p:nvPr>
        </p:nvSpPr>
        <p:spPr>
          <a:xfrm>
            <a:off x="533400" y="763588"/>
            <a:ext cx="6704013" cy="3771900"/>
          </a:xfrm>
          <a:prstGeom prst="rect">
            <a:avLst/>
          </a:prstGeom>
        </p:spPr>
      </p:sp>
      <p:sp>
        <p:nvSpPr>
          <p:cNvPr id="1800" name="PlaceHolder 2"/>
          <p:cNvSpPr>
            <a:spLocks noGrp="1"/>
          </p:cNvSpPr>
          <p:nvPr>
            <p:ph type="body"/>
          </p:nvPr>
        </p:nvSpPr>
        <p:spPr>
          <a:xfrm>
            <a:off x="777240" y="4777560"/>
            <a:ext cx="6217560" cy="4525920"/>
          </a:xfrm>
          <a:prstGeom prst="rect">
            <a:avLst/>
          </a:prstGeom>
        </p:spPr>
        <p:txBody>
          <a:bodyPr lIns="0" tIns="0" rIns="0" bIns="0">
            <a:spAutoFit/>
          </a:bodyPr>
          <a:lstStyle/>
          <a:p>
            <a:r>
              <a:rPr lang="en-US" sz="2000" b="0" strike="noStrike" spc="-1">
                <a:latin typeface="Arial"/>
              </a:rPr>
              <a:t>The Department of Atmospheric Sciences provides undergraduate and graduate education as part of the world-renowned John D. Odegard School of Aerospace Sciences at the University of North Dakota. The Department has historically focused on cloud physics research utilizing aircraft and radar measurements.  Recently, the Department’s research has broaden to include Unmanned Aircraft System (UAS) research and atmospheric modeling. The Department’s vision is to be socially relevant, foster interdisciplinary activities, and serve the scientific community. The Department continues cloud physics research with current NASA and DOD projects.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2"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3"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4"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EC09B257-74F7-4328-84F4-703326872E46}" type="slidenum">
              <a:rPr lang="en-US" sz="1400" b="0" strike="noStrike" spc="-1">
                <a:solidFill>
                  <a:srgbClr val="000000"/>
                </a:solidFill>
                <a:latin typeface="Times New Roman"/>
                <a:ea typeface="DejaVu Sans"/>
              </a:rPr>
              <a:t>4</a:t>
            </a:fld>
            <a:endParaRPr lang="en-US" sz="1400" b="0" strike="noStrike" spc="-1">
              <a:latin typeface="Arial"/>
            </a:endParaRPr>
          </a:p>
        </p:txBody>
      </p:sp>
      <p:sp>
        <p:nvSpPr>
          <p:cNvPr id="1805" name="PlaceHolder 5"/>
          <p:cNvSpPr>
            <a:spLocks noGrp="1" noRot="1" noChangeAspect="1"/>
          </p:cNvSpPr>
          <p:nvPr>
            <p:ph type="sldImg"/>
          </p:nvPr>
        </p:nvSpPr>
        <p:spPr>
          <a:xfrm>
            <a:off x="533400" y="763588"/>
            <a:ext cx="6704013" cy="3771900"/>
          </a:xfrm>
          <a:prstGeom prst="rect">
            <a:avLst/>
          </a:prstGeom>
        </p:spPr>
      </p:sp>
      <p:sp>
        <p:nvSpPr>
          <p:cNvPr id="1806"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8"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9"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0"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BBAF307A-1618-46C3-8602-7B9F0171A728}" type="slidenum">
              <a:rPr lang="en-US" sz="1400" b="0" strike="noStrike" spc="-1">
                <a:solidFill>
                  <a:srgbClr val="000000"/>
                </a:solidFill>
                <a:latin typeface="Times New Roman"/>
                <a:ea typeface="DejaVu Sans"/>
              </a:rPr>
              <a:t>5</a:t>
            </a:fld>
            <a:endParaRPr lang="en-US" sz="1400" b="0" strike="noStrike" spc="-1">
              <a:latin typeface="Arial"/>
            </a:endParaRPr>
          </a:p>
        </p:txBody>
      </p:sp>
      <p:sp>
        <p:nvSpPr>
          <p:cNvPr id="1811" name="PlaceHolder 5"/>
          <p:cNvSpPr>
            <a:spLocks noGrp="1" noRot="1" noChangeAspect="1"/>
          </p:cNvSpPr>
          <p:nvPr>
            <p:ph type="sldImg"/>
          </p:nvPr>
        </p:nvSpPr>
        <p:spPr>
          <a:xfrm>
            <a:off x="869950" y="1257300"/>
            <a:ext cx="6032500" cy="3394075"/>
          </a:xfrm>
          <a:prstGeom prst="rect">
            <a:avLst/>
          </a:prstGeom>
        </p:spPr>
      </p:sp>
      <p:sp>
        <p:nvSpPr>
          <p:cNvPr id="1812"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13"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1B7B7671-8BAC-4DEB-BEDD-B48431F4843B}" type="slidenum">
              <a:rPr lang="en-US" sz="1400" b="0" strike="noStrike" spc="-1">
                <a:solidFill>
                  <a:srgbClr val="000000"/>
                </a:solidFill>
                <a:latin typeface="Times New Roman"/>
                <a:ea typeface="DejaVu Sans"/>
              </a:rPr>
              <a:t>5</a:t>
            </a:fld>
            <a:endParaRPr lang="en-US" sz="14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5"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6"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7"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5E528859-C380-471B-BBF6-F9E0427225A0}" type="slidenum">
              <a:rPr lang="en-US" sz="1400" b="0" strike="noStrike" spc="-1">
                <a:solidFill>
                  <a:srgbClr val="000000"/>
                </a:solidFill>
                <a:latin typeface="Times New Roman"/>
                <a:ea typeface="DejaVu Sans"/>
              </a:rPr>
              <a:t>6</a:t>
            </a:fld>
            <a:endParaRPr lang="en-US" sz="1400" b="0" strike="noStrike" spc="-1">
              <a:latin typeface="Arial"/>
            </a:endParaRPr>
          </a:p>
        </p:txBody>
      </p:sp>
      <p:sp>
        <p:nvSpPr>
          <p:cNvPr id="1818" name="PlaceHolder 5"/>
          <p:cNvSpPr>
            <a:spLocks noGrp="1" noRot="1" noChangeAspect="1"/>
          </p:cNvSpPr>
          <p:nvPr>
            <p:ph type="sldImg"/>
          </p:nvPr>
        </p:nvSpPr>
        <p:spPr>
          <a:xfrm>
            <a:off x="869950" y="1257300"/>
            <a:ext cx="6032500" cy="3394075"/>
          </a:xfrm>
          <a:prstGeom prst="rect">
            <a:avLst/>
          </a:prstGeom>
        </p:spPr>
      </p:sp>
      <p:sp>
        <p:nvSpPr>
          <p:cNvPr id="1819"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20"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B59DBB9D-8FAC-4709-B3AB-F388155B1CC6}" type="slidenum">
              <a:rPr lang="en-US" sz="1400" b="0" strike="noStrike" spc="-1">
                <a:solidFill>
                  <a:srgbClr val="000000"/>
                </a:solidFill>
                <a:latin typeface="Times New Roman"/>
                <a:ea typeface="DejaVu Sans"/>
              </a:rPr>
              <a:t>6</a:t>
            </a:fld>
            <a:endParaRPr lang="en-US" sz="14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22"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23"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24"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AB6225DD-0C44-40E3-BCD6-1C885BB30364}" type="slidenum">
              <a:rPr lang="en-US" sz="1400" b="0" strike="noStrike" spc="-1">
                <a:solidFill>
                  <a:srgbClr val="000000"/>
                </a:solidFill>
                <a:latin typeface="Times New Roman"/>
                <a:ea typeface="DejaVu Sans"/>
              </a:rPr>
              <a:t>7</a:t>
            </a:fld>
            <a:endParaRPr lang="en-US" sz="1400" b="0" strike="noStrike" spc="-1">
              <a:latin typeface="Arial"/>
            </a:endParaRPr>
          </a:p>
        </p:txBody>
      </p:sp>
      <p:sp>
        <p:nvSpPr>
          <p:cNvPr id="1825" name="PlaceHolder 5"/>
          <p:cNvSpPr>
            <a:spLocks noGrp="1" noRot="1" noChangeAspect="1"/>
          </p:cNvSpPr>
          <p:nvPr>
            <p:ph type="sldImg"/>
          </p:nvPr>
        </p:nvSpPr>
        <p:spPr>
          <a:xfrm>
            <a:off x="870120" y="1257480"/>
            <a:ext cx="6032520" cy="3394080"/>
          </a:xfrm>
          <a:prstGeom prst="rect">
            <a:avLst/>
          </a:prstGeom>
        </p:spPr>
      </p:sp>
      <p:sp>
        <p:nvSpPr>
          <p:cNvPr id="1826"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27"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47BBE201-6478-424B-8722-74448444029B}" type="slidenum">
              <a:rPr lang="en-US" sz="1400" b="0" strike="noStrike" spc="-1">
                <a:solidFill>
                  <a:srgbClr val="000000"/>
                </a:solidFill>
                <a:latin typeface="Times New Roman"/>
                <a:ea typeface="DejaVu Sans"/>
              </a:rPr>
              <a:t>7</a:t>
            </a:fld>
            <a:endParaRPr lang="en-US" sz="14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29"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30"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31"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885A809F-6CDB-4357-9070-86F3A34D73D0}" type="slidenum">
              <a:rPr lang="en-US" sz="1400" b="0" strike="noStrike" spc="-1">
                <a:solidFill>
                  <a:srgbClr val="000000"/>
                </a:solidFill>
                <a:latin typeface="Times New Roman"/>
                <a:ea typeface="DejaVu Sans"/>
              </a:rPr>
              <a:t>8</a:t>
            </a:fld>
            <a:endParaRPr lang="en-US" sz="1400" b="0" strike="noStrike" spc="-1">
              <a:latin typeface="Arial"/>
            </a:endParaRPr>
          </a:p>
        </p:txBody>
      </p:sp>
      <p:sp>
        <p:nvSpPr>
          <p:cNvPr id="1832" name="PlaceHolder 5"/>
          <p:cNvSpPr>
            <a:spLocks noGrp="1" noRot="1" noChangeAspect="1"/>
          </p:cNvSpPr>
          <p:nvPr>
            <p:ph type="sldImg"/>
          </p:nvPr>
        </p:nvSpPr>
        <p:spPr>
          <a:xfrm>
            <a:off x="870120" y="1257480"/>
            <a:ext cx="6032520" cy="3394080"/>
          </a:xfrm>
          <a:prstGeom prst="rect">
            <a:avLst/>
          </a:prstGeom>
        </p:spPr>
      </p:sp>
      <p:sp>
        <p:nvSpPr>
          <p:cNvPr id="1833"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34"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EBEF8A99-C06A-484A-AD39-2729B16DFBA1}" type="slidenum">
              <a:rPr lang="en-US" sz="1400" b="0" strike="noStrike" spc="-1">
                <a:solidFill>
                  <a:srgbClr val="000000"/>
                </a:solidFill>
                <a:latin typeface="Times New Roman"/>
                <a:ea typeface="DejaVu Sans"/>
              </a:rPr>
              <a:t>8</a:t>
            </a:fld>
            <a:endParaRPr lang="en-US" sz="14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PlaceHolder 1"/>
          <p:cNvSpPr>
            <a:spLocks noGrp="1" noRot="1" noChangeAspect="1"/>
          </p:cNvSpPr>
          <p:nvPr>
            <p:ph type="sldImg"/>
          </p:nvPr>
        </p:nvSpPr>
        <p:spPr>
          <a:xfrm>
            <a:off x="870120" y="1257480"/>
            <a:ext cx="6032160" cy="3393720"/>
          </a:xfrm>
          <a:prstGeom prst="rect">
            <a:avLst/>
          </a:prstGeom>
        </p:spPr>
      </p:sp>
      <p:sp>
        <p:nvSpPr>
          <p:cNvPr id="1836" name="PlaceHolder 2"/>
          <p:cNvSpPr>
            <a:spLocks noGrp="1"/>
          </p:cNvSpPr>
          <p:nvPr>
            <p:ph type="body"/>
          </p:nvPr>
        </p:nvSpPr>
        <p:spPr>
          <a:xfrm>
            <a:off x="777240" y="4777560"/>
            <a:ext cx="6217200" cy="4525560"/>
          </a:xfrm>
          <a:prstGeom prst="rect">
            <a:avLst/>
          </a:prstGeom>
        </p:spPr>
        <p:txBody>
          <a:bodyPr lIns="0" tIns="0" rIns="0" bIns="0">
            <a:noAutofit/>
          </a:bodyPr>
          <a:lstStyle/>
          <a:p>
            <a:endParaRPr lang="en-US" sz="2639" b="0" strike="noStrike" spc="-1">
              <a:latin typeface="Arial"/>
            </a:endParaRPr>
          </a:p>
        </p:txBody>
      </p:sp>
      <p:sp>
        <p:nvSpPr>
          <p:cNvPr id="1837" name="TextShape 3"/>
          <p:cNvSpPr txBox="1"/>
          <p:nvPr/>
        </p:nvSpPr>
        <p:spPr>
          <a:xfrm>
            <a:off x="4399200" y="9555480"/>
            <a:ext cx="3372480" cy="502200"/>
          </a:xfrm>
          <a:prstGeom prst="rect">
            <a:avLst/>
          </a:prstGeom>
          <a:noFill/>
          <a:ln>
            <a:noFill/>
          </a:ln>
        </p:spPr>
        <p:txBody>
          <a:bodyPr lIns="0" tIns="0" rIns="0" bIns="0" anchor="b">
            <a:noAutofit/>
          </a:bodyPr>
          <a:lstStyle/>
          <a:p>
            <a:pPr algn="r">
              <a:lnSpc>
                <a:spcPct val="100000"/>
              </a:lnSpc>
            </a:pPr>
            <a:fld id="{C6E8E9FA-F104-4A40-85C0-230798CD8A7C}" type="slidenum">
              <a:rPr lang="en-US" sz="1400" b="0" strike="noStrike" spc="-1">
                <a:solidFill>
                  <a:srgbClr val="000000"/>
                </a:solidFill>
                <a:latin typeface="Times New Roman"/>
                <a:ea typeface="+mn-ea"/>
              </a:rPr>
              <a:t>10</a:t>
            </a:fld>
            <a:endParaRPr lang="en-US" sz="14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 name="CustomShape 1"/>
          <p:cNvSpPr/>
          <p:nvPr/>
        </p:nvSpPr>
        <p:spPr>
          <a:xfrm>
            <a:off x="777600" y="4776840"/>
            <a:ext cx="6201360" cy="4518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40"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41"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42"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469FEE07-EAA5-47A9-BF39-3BF3B278F425}" type="slidenum">
              <a:rPr lang="en-US" sz="1400" b="0" strike="noStrike" spc="-1">
                <a:solidFill>
                  <a:srgbClr val="000000"/>
                </a:solidFill>
                <a:latin typeface="Times New Roman"/>
                <a:ea typeface="DejaVu Sans"/>
              </a:rPr>
              <a:t>15</a:t>
            </a:fld>
            <a:endParaRPr lang="en-US" sz="1400" b="0" strike="noStrike" spc="-1">
              <a:latin typeface="Arial"/>
            </a:endParaRPr>
          </a:p>
        </p:txBody>
      </p:sp>
      <p:sp>
        <p:nvSpPr>
          <p:cNvPr id="1843" name="CustomShape 5"/>
          <p:cNvSpPr/>
          <p:nvPr/>
        </p:nvSpPr>
        <p:spPr>
          <a:xfrm>
            <a:off x="1371600" y="763560"/>
            <a:ext cx="5028120" cy="37710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844" name="PlaceHolder 6"/>
          <p:cNvSpPr>
            <a:spLocks noGrp="1"/>
          </p:cNvSpPr>
          <p:nvPr>
            <p:ph type="body"/>
          </p:nvPr>
        </p:nvSpPr>
        <p:spPr>
          <a:xfrm>
            <a:off x="777240" y="4777200"/>
            <a:ext cx="6216480" cy="452484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1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2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2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3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3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3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4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4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4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5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5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6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6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6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6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7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7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7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7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7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8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8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88"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0"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9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5"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9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0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3"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7"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9"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10"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15"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7"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18"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19"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20"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421"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22"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2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4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5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2"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7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9"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8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8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9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9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9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0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0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0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0"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2"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1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7"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5"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9"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1"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532"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537"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9"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0"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1"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2"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43"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44"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48"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0"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5"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5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6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3"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7"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9"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570"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7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7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7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575"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77"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78"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79"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80"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81"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82"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86"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8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9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3"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9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9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9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0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0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0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1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1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1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1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1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18"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1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20"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6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3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3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3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4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5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5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5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5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5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2"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6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9"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67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7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8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8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9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9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9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0"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2"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7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7"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71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71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5"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9"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1"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722"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2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2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727"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9"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0"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1"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2"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33"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34"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56"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5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6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6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7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7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7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8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8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8"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8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90"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0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0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0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0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1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2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2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22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22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2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5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26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26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26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26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6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7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7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8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8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8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9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9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9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0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0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0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0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0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lnSpc>
                <a:spcPct val="90000"/>
              </a:lnSpc>
            </a:pPr>
            <a:r>
              <a:rPr lang="en-US" sz="4400" b="0" strike="noStrike" spc="-1">
                <a:solidFill>
                  <a:srgbClr val="000000"/>
                </a:solidFill>
                <a:latin typeface="Arial"/>
                <a:ea typeface="DejaVu Sans"/>
              </a:rPr>
              <a:t>Click to edit the title text format</a:t>
            </a:r>
            <a:endParaRPr lang="en-US" sz="4400" b="0" strike="noStrike" spc="-1">
              <a:latin typeface="Arial"/>
            </a:endParaRP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lnSpc>
                <a:spcPct val="90000"/>
              </a:lnSpc>
              <a:spcBef>
                <a:spcPts val="1414"/>
              </a:spcBef>
              <a:buClr>
                <a:srgbClr val="000000"/>
              </a:buClr>
              <a:buSzPct val="45000"/>
              <a:buFont typeface="Wingdings" charset="2"/>
              <a:buChar char=""/>
            </a:pPr>
            <a:r>
              <a:rPr lang="en-US" sz="3200" b="0" strike="noStrike" spc="-1">
                <a:solidFill>
                  <a:srgbClr val="000000"/>
                </a:solidFill>
                <a:latin typeface="Arial"/>
                <a:ea typeface="DejaVu Sans"/>
              </a:rPr>
              <a:t>Click to edit the outline text format</a:t>
            </a:r>
            <a:endParaRPr lang="en-US" sz="3200" b="0" strike="noStrike" spc="-1">
              <a:latin typeface="Arial"/>
            </a:endParaRP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ea typeface="DejaVu Sans"/>
              </a:rPr>
              <a:t>Second Outline Level</a:t>
            </a:r>
            <a:endParaRPr lang="en-US" sz="2800" b="0" strike="noStrike" spc="-1">
              <a:latin typeface="Arial"/>
            </a:endParaRPr>
          </a:p>
          <a:p>
            <a:pPr marL="1296000" lvl="2" indent="-288000">
              <a:lnSpc>
                <a:spcPct val="90000"/>
              </a:lnSpc>
              <a:spcBef>
                <a:spcPts val="850"/>
              </a:spcBef>
              <a:buClr>
                <a:srgbClr val="000000"/>
              </a:buClr>
              <a:buSzPct val="45000"/>
              <a:buFont typeface="Wingdings" charset="2"/>
              <a:buChar char=""/>
            </a:pPr>
            <a:r>
              <a:rPr lang="en-US" sz="2400" b="0" strike="noStrike" spc="-1">
                <a:solidFill>
                  <a:srgbClr val="000000"/>
                </a:solidFill>
                <a:latin typeface="Arial"/>
                <a:ea typeface="DejaVu Sans"/>
              </a:rPr>
              <a:t>Third Outline Level</a:t>
            </a:r>
            <a:endParaRPr lang="en-US" sz="2400" b="0" strike="noStrike" spc="-1">
              <a:latin typeface="Arial"/>
            </a:endParaRPr>
          </a:p>
          <a:p>
            <a:pPr marL="1728000" lvl="3" indent="-216000">
              <a:lnSpc>
                <a:spcPct val="90000"/>
              </a:lnSpc>
              <a:spcBef>
                <a:spcPts val="564"/>
              </a:spcBef>
              <a:buClr>
                <a:srgbClr val="000000"/>
              </a:buClr>
              <a:buSzPct val="75000"/>
              <a:buFont typeface="Symbol" charset="2"/>
              <a:buChar char=""/>
            </a:pPr>
            <a:r>
              <a:rPr lang="en-US" sz="2000" b="0" strike="noStrike" spc="-1">
                <a:solidFill>
                  <a:srgbClr val="000000"/>
                </a:solidFill>
                <a:latin typeface="Arial"/>
                <a:ea typeface="DejaVu Sans"/>
              </a:rPr>
              <a:t>Fourth Outline Level</a:t>
            </a:r>
            <a:endParaRPr lang="en-US" sz="2000" b="0" strike="noStrike" spc="-1">
              <a:latin typeface="Arial"/>
            </a:endParaRPr>
          </a:p>
          <a:p>
            <a:pPr marL="2160000" lvl="4"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Fifth Outline Level</a:t>
            </a:r>
            <a:endParaRPr lang="en-US" sz="2000" b="0" strike="noStrike" spc="-1">
              <a:latin typeface="Arial"/>
            </a:endParaRPr>
          </a:p>
          <a:p>
            <a:pPr marL="2592000" lvl="5"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Sixth Outline Level</a:t>
            </a:r>
            <a:endParaRPr lang="en-US" sz="2000" b="0" strike="noStrike" spc="-1">
              <a:latin typeface="Arial"/>
            </a:endParaRPr>
          </a:p>
          <a:p>
            <a:pPr marL="3024000" lvl="6"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Seventh Outline Level</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4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46"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347" name="PlaceHolder 4"/>
          <p:cNvSpPr>
            <a:spLocks noGrp="1"/>
          </p:cNvSpPr>
          <p:nvPr>
            <p:ph type="title"/>
          </p:nvPr>
        </p:nvSpPr>
        <p:spPr>
          <a:xfrm>
            <a:off x="504000" y="3044520"/>
            <a:ext cx="907200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8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86" name="PlaceHolder 3"/>
          <p:cNvSpPr>
            <a:spLocks noGrp="1"/>
          </p:cNvSpPr>
          <p:nvPr>
            <p:ph type="title"/>
          </p:nvPr>
        </p:nvSpPr>
        <p:spPr>
          <a:xfrm>
            <a:off x="504000" y="3044520"/>
            <a:ext cx="907200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424" name="PlaceHolder 2"/>
          <p:cNvSpPr>
            <a:spLocks noGrp="1"/>
          </p:cNvSpPr>
          <p:nvPr>
            <p:ph type="title"/>
          </p:nvPr>
        </p:nvSpPr>
        <p:spPr>
          <a:xfrm>
            <a:off x="50400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5"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6" name="PlaceHolder 4"/>
          <p:cNvSpPr>
            <a:spLocks noGrp="1"/>
          </p:cNvSpPr>
          <p:nvPr>
            <p:ph type="title"/>
          </p:nvPr>
        </p:nvSpPr>
        <p:spPr>
          <a:xfrm>
            <a:off x="5152680" y="304452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7" name="PlaceHolder 5"/>
          <p:cNvSpPr>
            <a:spLocks noGrp="1"/>
          </p:cNvSpPr>
          <p:nvPr>
            <p:ph type="title"/>
          </p:nvPr>
        </p:nvSpPr>
        <p:spPr>
          <a:xfrm>
            <a:off x="504000" y="3044520"/>
            <a:ext cx="442692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46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8" name="PlaceHolder 5"/>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70" name="PlaceHolder 7"/>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 name="PlaceHolder 1"/>
          <p:cNvSpPr>
            <a:spLocks noGrp="1"/>
          </p:cNvSpPr>
          <p:nvPr>
            <p:ph type="title"/>
          </p:nvPr>
        </p:nvSpPr>
        <p:spPr>
          <a:xfrm>
            <a:off x="503640" y="226080"/>
            <a:ext cx="90691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08" name="PlaceHolder 2"/>
          <p:cNvSpPr>
            <a:spLocks noGrp="1"/>
          </p:cNvSpPr>
          <p:nvPr>
            <p:ph type="body"/>
          </p:nvPr>
        </p:nvSpPr>
        <p:spPr>
          <a:xfrm>
            <a:off x="503640" y="1326240"/>
            <a:ext cx="9069120" cy="3287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 name="PlaceHolder 1"/>
          <p:cNvSpPr>
            <a:spLocks noGrp="1"/>
          </p:cNvSpPr>
          <p:nvPr>
            <p:ph type="title"/>
          </p:nvPr>
        </p:nvSpPr>
        <p:spPr>
          <a:xfrm>
            <a:off x="50400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46"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84"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22"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 name="PlaceHolder 1"/>
          <p:cNvSpPr>
            <a:spLocks noGrp="1"/>
          </p:cNvSpPr>
          <p:nvPr>
            <p:ph type="title"/>
          </p:nvPr>
        </p:nvSpPr>
        <p:spPr>
          <a:xfrm>
            <a:off x="50364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60"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98"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115" name="PlaceHolder 2"/>
          <p:cNvSpPr>
            <a:spLocks noGrp="1"/>
          </p:cNvSpPr>
          <p:nvPr>
            <p:ph type="title"/>
          </p:nvPr>
        </p:nvSpPr>
        <p:spPr>
          <a:xfrm>
            <a:off x="504000" y="1326600"/>
            <a:ext cx="907200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153" name="PlaceHolder 2"/>
          <p:cNvSpPr>
            <a:spLocks noGrp="1"/>
          </p:cNvSpPr>
          <p:nvPr>
            <p:ph type="title"/>
          </p:nvPr>
        </p:nvSpPr>
        <p:spPr>
          <a:xfrm>
            <a:off x="504000" y="1326600"/>
            <a:ext cx="4426920" cy="3288600"/>
          </a:xfrm>
          <a:prstGeom prst="rect">
            <a:avLst/>
          </a:prstGeom>
        </p:spPr>
        <p:txBody>
          <a:bodyPr lIns="0" tIns="0" rIns="0" bIns="0">
            <a:normAutofit/>
          </a:bodyPr>
          <a:lstStyle/>
          <a:p>
            <a:pPr algn="ctr"/>
            <a:endParaRPr lang="en-US" sz="4400" b="0" strike="noStrike" spc="-1">
              <a:latin typeface="Arial"/>
            </a:endParaRPr>
          </a:p>
        </p:txBody>
      </p:sp>
      <p:sp>
        <p:nvSpPr>
          <p:cNvPr id="154" name="PlaceHolder 3"/>
          <p:cNvSpPr>
            <a:spLocks noGrp="1"/>
          </p:cNvSpPr>
          <p:nvPr>
            <p:ph type="title"/>
          </p:nvPr>
        </p:nvSpPr>
        <p:spPr>
          <a:xfrm>
            <a:off x="5152680" y="1326600"/>
            <a:ext cx="442692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265" name="PlaceHolder 2"/>
          <p:cNvSpPr>
            <a:spLocks noGrp="1"/>
          </p:cNvSpPr>
          <p:nvPr>
            <p:ph type="title"/>
          </p:nvPr>
        </p:nvSpPr>
        <p:spPr>
          <a:xfrm>
            <a:off x="50400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266" name="PlaceHolder 3"/>
          <p:cNvSpPr>
            <a:spLocks noGrp="1"/>
          </p:cNvSpPr>
          <p:nvPr>
            <p:ph type="title"/>
          </p:nvPr>
        </p:nvSpPr>
        <p:spPr>
          <a:xfrm>
            <a:off x="504000" y="304452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267" name="PlaceHolder 4"/>
          <p:cNvSpPr>
            <a:spLocks noGrp="1"/>
          </p:cNvSpPr>
          <p:nvPr>
            <p:ph type="title"/>
          </p:nvPr>
        </p:nvSpPr>
        <p:spPr>
          <a:xfrm>
            <a:off x="5152680" y="1326600"/>
            <a:ext cx="442692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05" name="PlaceHolder 2"/>
          <p:cNvSpPr>
            <a:spLocks noGrp="1"/>
          </p:cNvSpPr>
          <p:nvPr>
            <p:ph type="title"/>
          </p:nvPr>
        </p:nvSpPr>
        <p:spPr>
          <a:xfrm>
            <a:off x="504000" y="1326600"/>
            <a:ext cx="4426920" cy="3288600"/>
          </a:xfrm>
          <a:prstGeom prst="rect">
            <a:avLst/>
          </a:prstGeom>
        </p:spPr>
        <p:txBody>
          <a:bodyPr lIns="0" tIns="0" rIns="0" bIns="0">
            <a:normAutofit/>
          </a:bodyPr>
          <a:lstStyle/>
          <a:p>
            <a:pPr algn="ctr"/>
            <a:endParaRPr lang="en-US" sz="4400" b="0" strike="noStrike" spc="-1">
              <a:latin typeface="Arial"/>
            </a:endParaRPr>
          </a:p>
        </p:txBody>
      </p:sp>
      <p:sp>
        <p:nvSpPr>
          <p:cNvPr id="306"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307" name="PlaceHolder 4"/>
          <p:cNvSpPr>
            <a:spLocks noGrp="1"/>
          </p:cNvSpPr>
          <p:nvPr>
            <p:ph type="title"/>
          </p:nvPr>
        </p:nvSpPr>
        <p:spPr>
          <a:xfrm>
            <a:off x="5152680" y="3044520"/>
            <a:ext cx="442692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0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 name="Picture 5"/>
          <p:cNvPicPr/>
          <p:nvPr/>
        </p:nvPicPr>
        <p:blipFill>
          <a:blip r:embed="rId3"/>
          <a:srcRect l="606" t="334" r="1048" b="7428"/>
          <a:stretch/>
        </p:blipFill>
        <p:spPr>
          <a:xfrm>
            <a:off x="60840" y="59040"/>
            <a:ext cx="10084680" cy="5600520"/>
          </a:xfrm>
          <a:prstGeom prst="rect">
            <a:avLst/>
          </a:prstGeom>
          <a:ln w="54720">
            <a:solidFill>
              <a:srgbClr val="000000"/>
            </a:solidFill>
            <a:miter/>
          </a:ln>
          <a:effectLst>
            <a:outerShdw dist="18000" dir="5400000">
              <a:srgbClr val="000000">
                <a:alpha val="40000"/>
              </a:srgbClr>
            </a:outerShdw>
          </a:effectLst>
        </p:spPr>
      </p:pic>
      <p:sp>
        <p:nvSpPr>
          <p:cNvPr id="742" name="CustomShape 1"/>
          <p:cNvSpPr/>
          <p:nvPr/>
        </p:nvSpPr>
        <p:spPr>
          <a:xfrm>
            <a:off x="-16560" y="609120"/>
            <a:ext cx="1024128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2800" b="1" strike="noStrike" spc="-1" dirty="0">
                <a:solidFill>
                  <a:srgbClr val="FFFFFF"/>
                </a:solidFill>
                <a:latin typeface="Lucida Sans Unicode"/>
                <a:ea typeface="DejaVu Sans"/>
              </a:rPr>
              <a:t>Dr. David J. Delene</a:t>
            </a:r>
            <a:endParaRPr lang="en-US" sz="2800" b="0" strike="noStrike" spc="-1" dirty="0">
              <a:latin typeface="Arial"/>
            </a:endParaRPr>
          </a:p>
          <a:p>
            <a:pPr algn="ctr">
              <a:lnSpc>
                <a:spcPct val="100000"/>
              </a:lnSpc>
              <a:buClr>
                <a:srgbClr val="000000"/>
              </a:buClr>
              <a:buSzPct val="45000"/>
            </a:pPr>
            <a:r>
              <a:rPr lang="en-US" sz="2800" b="1" strike="noStrike" spc="-1" dirty="0">
                <a:solidFill>
                  <a:srgbClr val="FFFFFF"/>
                </a:solidFill>
                <a:latin typeface="Lucida Sans Unicode"/>
                <a:ea typeface="DejaVu Sans"/>
              </a:rPr>
              <a:t>(http://aerosol.atmos.und.edu)</a:t>
            </a:r>
            <a:endParaRPr lang="en-US" sz="2800" b="0" strike="noStrike" spc="-1" dirty="0">
              <a:latin typeface="Arial"/>
            </a:endParaRPr>
          </a:p>
        </p:txBody>
      </p:sp>
      <p:sp>
        <p:nvSpPr>
          <p:cNvPr id="743" name="CustomShape 2"/>
          <p:cNvSpPr/>
          <p:nvPr/>
        </p:nvSpPr>
        <p:spPr>
          <a:xfrm>
            <a:off x="72000" y="40680"/>
            <a:ext cx="10080720" cy="60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800080"/>
                </a:solidFill>
                <a:latin typeface="Arial"/>
                <a:ea typeface="Arial"/>
              </a:rPr>
              <a:t>Removal of Microdust from the Atmosphere</a:t>
            </a:r>
            <a:endParaRPr lang="en-US" sz="3600" b="0" strike="noStrike" spc="-1">
              <a:latin typeface="Arial"/>
            </a:endParaRPr>
          </a:p>
        </p:txBody>
      </p:sp>
      <p:sp>
        <p:nvSpPr>
          <p:cNvPr id="744" name="CustomShape 3"/>
          <p:cNvSpPr/>
          <p:nvPr/>
        </p:nvSpPr>
        <p:spPr>
          <a:xfrm>
            <a:off x="-88560" y="4288320"/>
            <a:ext cx="10241280" cy="10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3200" b="1" strike="noStrike" spc="-1" dirty="0">
                <a:solidFill>
                  <a:srgbClr val="FF0000"/>
                </a:solidFill>
                <a:latin typeface="Lucida Sans Unicode"/>
                <a:ea typeface="DejaVu Sans"/>
              </a:rPr>
              <a:t>Department of Atmospheric Sciences</a:t>
            </a:r>
            <a:endParaRPr lang="en-US" sz="3200" b="0" strike="noStrike" spc="-1" dirty="0">
              <a:latin typeface="Arial"/>
            </a:endParaRPr>
          </a:p>
          <a:p>
            <a:pPr algn="ctr">
              <a:lnSpc>
                <a:spcPct val="100000"/>
              </a:lnSpc>
              <a:buClr>
                <a:srgbClr val="000000"/>
              </a:buClr>
              <a:buSzPct val="45000"/>
            </a:pPr>
            <a:r>
              <a:rPr lang="en-US" sz="3200" b="1" strike="noStrike" spc="-1" dirty="0">
                <a:solidFill>
                  <a:srgbClr val="FF0000"/>
                </a:solidFill>
                <a:latin typeface="Lucida Sans Unicode"/>
                <a:ea typeface="DejaVu Sans"/>
              </a:rPr>
              <a:t>University of North Dakota</a:t>
            </a: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 name="CustomShape 1"/>
          <p:cNvSpPr/>
          <p:nvPr/>
        </p:nvSpPr>
        <p:spPr>
          <a:xfrm>
            <a:off x="3705840" y="1561680"/>
            <a:ext cx="6219360" cy="27360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31840" indent="-231480">
              <a:lnSpc>
                <a:spcPct val="100000"/>
              </a:lnSpc>
              <a:buClr>
                <a:srgbClr val="000000"/>
              </a:buClr>
              <a:buFont typeface="Arial"/>
              <a:buChar char="•"/>
            </a:pPr>
            <a:r>
              <a:rPr lang="en-US" sz="2400" b="0" strike="noStrike" spc="-1">
                <a:solidFill>
                  <a:srgbClr val="000000"/>
                </a:solidFill>
                <a:latin typeface="Times New Roman"/>
                <a:ea typeface="DejaVu Sans"/>
              </a:rPr>
              <a:t>Comparison of the activated microdust in seeded clouds to that of unseeded clouds.</a:t>
            </a:r>
            <a:endParaRPr lang="en-US" sz="2400" b="0" strike="noStrike" spc="-1">
              <a:latin typeface="Arial"/>
            </a:endParaRPr>
          </a:p>
          <a:p>
            <a:pPr marL="231840" indent="-231480">
              <a:lnSpc>
                <a:spcPct val="100000"/>
              </a:lnSpc>
              <a:buClr>
                <a:srgbClr val="000000"/>
              </a:buClr>
              <a:buFont typeface="Arial"/>
              <a:buChar char="•"/>
            </a:pPr>
            <a:r>
              <a:rPr lang="en-US" sz="2400" b="0" strike="noStrike" spc="-1">
                <a:solidFill>
                  <a:srgbClr val="000000"/>
                </a:solidFill>
                <a:latin typeface="Times New Roman"/>
                <a:ea typeface="DejaVu Sans"/>
              </a:rPr>
              <a:t>Comparison of microdust at cloud base prior to precipitation to after precipitation.</a:t>
            </a:r>
            <a:endParaRPr lang="en-US" sz="2400" b="0" strike="noStrike" spc="-1">
              <a:latin typeface="Arial"/>
            </a:endParaRPr>
          </a:p>
          <a:p>
            <a:pPr marL="231840" indent="-231480">
              <a:lnSpc>
                <a:spcPct val="100000"/>
              </a:lnSpc>
              <a:buClr>
                <a:srgbClr val="000000"/>
              </a:buClr>
              <a:buFont typeface="Arial"/>
              <a:buChar char="•"/>
            </a:pPr>
            <a:r>
              <a:rPr lang="en-US" sz="2400" b="0" strike="noStrike" spc="-1">
                <a:solidFill>
                  <a:srgbClr val="000000"/>
                </a:solidFill>
                <a:latin typeface="Times New Roman"/>
                <a:ea typeface="DejaVu Sans"/>
              </a:rPr>
              <a:t>Compare microdust upwind and downwind of precipitating clouds.</a:t>
            </a:r>
            <a:endParaRPr lang="en-US" sz="2400" b="0" strike="noStrike" spc="-1">
              <a:latin typeface="Arial"/>
            </a:endParaRPr>
          </a:p>
        </p:txBody>
      </p:sp>
      <p:sp>
        <p:nvSpPr>
          <p:cNvPr id="1434" name="CustomShape 2"/>
          <p:cNvSpPr/>
          <p:nvPr/>
        </p:nvSpPr>
        <p:spPr>
          <a:xfrm>
            <a:off x="3383280" y="59400"/>
            <a:ext cx="6697080" cy="48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2000"/>
              </a:lnSpc>
              <a:spcAft>
                <a:spcPts val="862"/>
              </a:spcAft>
            </a:pPr>
            <a:r>
              <a:rPr lang="en-US" sz="2800" b="1" strike="noStrike" spc="-1">
                <a:solidFill>
                  <a:srgbClr val="000000"/>
                </a:solidFill>
                <a:latin typeface="Arial"/>
                <a:ea typeface="Arial"/>
              </a:rPr>
              <a:t>Evaluating the Removal of Microdust</a:t>
            </a:r>
            <a:endParaRPr lang="en-US" sz="2800" b="0" strike="noStrike" spc="-1">
              <a:latin typeface="Arial"/>
            </a:endParaRPr>
          </a:p>
        </p:txBody>
      </p:sp>
      <p:sp>
        <p:nvSpPr>
          <p:cNvPr id="1435" name="CustomShape 3"/>
          <p:cNvSpPr/>
          <p:nvPr/>
        </p:nvSpPr>
        <p:spPr>
          <a:xfrm>
            <a:off x="3602880" y="1098720"/>
            <a:ext cx="644184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Arial"/>
                <a:ea typeface="DejaVu Sans"/>
              </a:rPr>
              <a:t> 𝚫 CCN and/or 𝚫 IN -&gt; </a:t>
            </a:r>
            <a:r>
              <a:rPr lang="en-US" sz="2000" b="1" strike="noStrike" spc="-1">
                <a:solidFill>
                  <a:srgbClr val="FF0000"/>
                </a:solidFill>
                <a:latin typeface="Arial"/>
                <a:ea typeface="DejaVu Sans"/>
              </a:rPr>
              <a:t>↑</a:t>
            </a:r>
            <a:r>
              <a:rPr lang="en-US" sz="1800" b="1" strike="noStrike" spc="-1">
                <a:solidFill>
                  <a:srgbClr val="FF0000"/>
                </a:solidFill>
                <a:latin typeface="Arial"/>
                <a:ea typeface="DejaVu Sans"/>
              </a:rPr>
              <a:t> Precipitation -&gt; </a:t>
            </a:r>
            <a:r>
              <a:rPr lang="en-US" sz="2000" b="1" strike="noStrike" spc="-1">
                <a:solidFill>
                  <a:srgbClr val="FF0000"/>
                </a:solidFill>
                <a:latin typeface="Arial"/>
                <a:ea typeface="DejaVu Sans"/>
              </a:rPr>
              <a:t>↓</a:t>
            </a:r>
            <a:r>
              <a:rPr lang="en-US" sz="1800" b="1" strike="noStrike" spc="-1">
                <a:solidFill>
                  <a:srgbClr val="FF0000"/>
                </a:solidFill>
                <a:latin typeface="Arial"/>
                <a:ea typeface="DejaVu Sans"/>
              </a:rPr>
              <a:t> Microdust</a:t>
            </a:r>
            <a:endParaRPr lang="en-US" sz="1800" b="0" strike="noStrike" spc="-1">
              <a:latin typeface="Arial"/>
            </a:endParaRPr>
          </a:p>
        </p:txBody>
      </p:sp>
      <p:pic>
        <p:nvPicPr>
          <p:cNvPr id="1436" name="Picture 2"/>
          <p:cNvPicPr/>
          <p:nvPr/>
        </p:nvPicPr>
        <p:blipFill>
          <a:blip r:embed="rId3"/>
          <a:stretch/>
        </p:blipFill>
        <p:spPr>
          <a:xfrm>
            <a:off x="3152160" y="545760"/>
            <a:ext cx="1162080" cy="571680"/>
          </a:xfrm>
          <a:prstGeom prst="rect">
            <a:avLst/>
          </a:prstGeom>
          <a:ln>
            <a:noFill/>
          </a:ln>
        </p:spPr>
      </p:pic>
      <p:pic>
        <p:nvPicPr>
          <p:cNvPr id="1437" name="Picture 2"/>
          <p:cNvPicPr/>
          <p:nvPr/>
        </p:nvPicPr>
        <p:blipFill>
          <a:blip r:embed="rId3"/>
          <a:stretch/>
        </p:blipFill>
        <p:spPr>
          <a:xfrm>
            <a:off x="3393360" y="4366080"/>
            <a:ext cx="1162080" cy="571680"/>
          </a:xfrm>
          <a:prstGeom prst="rect">
            <a:avLst/>
          </a:prstGeom>
          <a:ln>
            <a:noFill/>
          </a:ln>
        </p:spPr>
      </p:pic>
      <p:sp>
        <p:nvSpPr>
          <p:cNvPr id="1438" name="CustomShape 4"/>
          <p:cNvSpPr/>
          <p:nvPr/>
        </p:nvSpPr>
        <p:spPr>
          <a:xfrm>
            <a:off x="1210320" y="4237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39" name="CustomShape 5"/>
          <p:cNvSpPr/>
          <p:nvPr/>
        </p:nvSpPr>
        <p:spPr>
          <a:xfrm>
            <a:off x="981720" y="4298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0" name="CustomShape 6"/>
          <p:cNvSpPr/>
          <p:nvPr/>
        </p:nvSpPr>
        <p:spPr>
          <a:xfrm>
            <a:off x="113436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1" name="CustomShape 7"/>
          <p:cNvSpPr/>
          <p:nvPr/>
        </p:nvSpPr>
        <p:spPr>
          <a:xfrm>
            <a:off x="136296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2" name="CustomShape 8"/>
          <p:cNvSpPr/>
          <p:nvPr/>
        </p:nvSpPr>
        <p:spPr>
          <a:xfrm>
            <a:off x="13172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3" name="CustomShape 9"/>
          <p:cNvSpPr/>
          <p:nvPr/>
        </p:nvSpPr>
        <p:spPr>
          <a:xfrm>
            <a:off x="146952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4" name="CustomShape 10"/>
          <p:cNvSpPr/>
          <p:nvPr/>
        </p:nvSpPr>
        <p:spPr>
          <a:xfrm>
            <a:off x="1286640" y="4451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5" name="CustomShape 11"/>
          <p:cNvSpPr/>
          <p:nvPr/>
        </p:nvSpPr>
        <p:spPr>
          <a:xfrm>
            <a:off x="1317240" y="4573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6" name="CustomShape 12"/>
          <p:cNvSpPr/>
          <p:nvPr/>
        </p:nvSpPr>
        <p:spPr>
          <a:xfrm>
            <a:off x="1134360" y="4603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7" name="CustomShape 13"/>
          <p:cNvSpPr/>
          <p:nvPr/>
        </p:nvSpPr>
        <p:spPr>
          <a:xfrm>
            <a:off x="829080" y="4618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8" name="CustomShape 14"/>
          <p:cNvSpPr/>
          <p:nvPr/>
        </p:nvSpPr>
        <p:spPr>
          <a:xfrm>
            <a:off x="631080" y="4573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9" name="CustomShape 15"/>
          <p:cNvSpPr/>
          <p:nvPr/>
        </p:nvSpPr>
        <p:spPr>
          <a:xfrm>
            <a:off x="600480" y="4680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0" name="CustomShape 16"/>
          <p:cNvSpPr/>
          <p:nvPr/>
        </p:nvSpPr>
        <p:spPr>
          <a:xfrm>
            <a:off x="6310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1" name="CustomShape 17"/>
          <p:cNvSpPr/>
          <p:nvPr/>
        </p:nvSpPr>
        <p:spPr>
          <a:xfrm>
            <a:off x="60048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2" name="CustomShape 18"/>
          <p:cNvSpPr/>
          <p:nvPr/>
        </p:nvSpPr>
        <p:spPr>
          <a:xfrm>
            <a:off x="981720" y="4649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3" name="CustomShape 19"/>
          <p:cNvSpPr/>
          <p:nvPr/>
        </p:nvSpPr>
        <p:spPr>
          <a:xfrm>
            <a:off x="108864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4" name="CustomShape 20"/>
          <p:cNvSpPr/>
          <p:nvPr/>
        </p:nvSpPr>
        <p:spPr>
          <a:xfrm>
            <a:off x="90576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5" name="CustomShape 21"/>
          <p:cNvSpPr/>
          <p:nvPr/>
        </p:nvSpPr>
        <p:spPr>
          <a:xfrm>
            <a:off x="10580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6" name="CustomShape 22"/>
          <p:cNvSpPr/>
          <p:nvPr/>
        </p:nvSpPr>
        <p:spPr>
          <a:xfrm>
            <a:off x="75276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7" name="CustomShape 23"/>
          <p:cNvSpPr/>
          <p:nvPr/>
        </p:nvSpPr>
        <p:spPr>
          <a:xfrm>
            <a:off x="1393200" y="4725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8" name="CustomShape 24"/>
          <p:cNvSpPr/>
          <p:nvPr/>
        </p:nvSpPr>
        <p:spPr>
          <a:xfrm>
            <a:off x="13474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9" name="CustomShape 25"/>
          <p:cNvSpPr/>
          <p:nvPr/>
        </p:nvSpPr>
        <p:spPr>
          <a:xfrm>
            <a:off x="150012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0" name="CustomShape 26"/>
          <p:cNvSpPr/>
          <p:nvPr/>
        </p:nvSpPr>
        <p:spPr>
          <a:xfrm>
            <a:off x="134748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1" name="CustomShape 27"/>
          <p:cNvSpPr/>
          <p:nvPr/>
        </p:nvSpPr>
        <p:spPr>
          <a:xfrm>
            <a:off x="169812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2" name="CustomShape 28"/>
          <p:cNvSpPr/>
          <p:nvPr/>
        </p:nvSpPr>
        <p:spPr>
          <a:xfrm>
            <a:off x="1777320" y="4542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3" name="CustomShape 29"/>
          <p:cNvSpPr/>
          <p:nvPr/>
        </p:nvSpPr>
        <p:spPr>
          <a:xfrm>
            <a:off x="1621800" y="4603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4" name="CustomShape 30"/>
          <p:cNvSpPr/>
          <p:nvPr/>
        </p:nvSpPr>
        <p:spPr>
          <a:xfrm>
            <a:off x="1500120" y="4649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5" name="CustomShape 31"/>
          <p:cNvSpPr/>
          <p:nvPr/>
        </p:nvSpPr>
        <p:spPr>
          <a:xfrm>
            <a:off x="1469520" y="47559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6" name="CustomShape 32"/>
          <p:cNvSpPr/>
          <p:nvPr/>
        </p:nvSpPr>
        <p:spPr>
          <a:xfrm>
            <a:off x="16218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7" name="CustomShape 33"/>
          <p:cNvSpPr/>
          <p:nvPr/>
        </p:nvSpPr>
        <p:spPr>
          <a:xfrm>
            <a:off x="1823040" y="4725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8" name="CustomShape 34"/>
          <p:cNvSpPr/>
          <p:nvPr/>
        </p:nvSpPr>
        <p:spPr>
          <a:xfrm>
            <a:off x="177732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9" name="CustomShape 35"/>
          <p:cNvSpPr/>
          <p:nvPr/>
        </p:nvSpPr>
        <p:spPr>
          <a:xfrm>
            <a:off x="19296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0" name="CustomShape 36"/>
          <p:cNvSpPr/>
          <p:nvPr/>
        </p:nvSpPr>
        <p:spPr>
          <a:xfrm>
            <a:off x="189936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1" name="CustomShape 37"/>
          <p:cNvSpPr/>
          <p:nvPr/>
        </p:nvSpPr>
        <p:spPr>
          <a:xfrm>
            <a:off x="169812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2" name="CustomShape 38"/>
          <p:cNvSpPr/>
          <p:nvPr/>
        </p:nvSpPr>
        <p:spPr>
          <a:xfrm>
            <a:off x="1667520" y="50608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3" name="CustomShape 39"/>
          <p:cNvSpPr/>
          <p:nvPr/>
        </p:nvSpPr>
        <p:spPr>
          <a:xfrm>
            <a:off x="182016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4" name="CustomShape 40"/>
          <p:cNvSpPr/>
          <p:nvPr/>
        </p:nvSpPr>
        <p:spPr>
          <a:xfrm>
            <a:off x="15152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5" name="CustomShape 41"/>
          <p:cNvSpPr/>
          <p:nvPr/>
        </p:nvSpPr>
        <p:spPr>
          <a:xfrm>
            <a:off x="18536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6" name="CustomShape 42"/>
          <p:cNvSpPr/>
          <p:nvPr/>
        </p:nvSpPr>
        <p:spPr>
          <a:xfrm>
            <a:off x="174384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7" name="CustomShape 43"/>
          <p:cNvSpPr/>
          <p:nvPr/>
        </p:nvSpPr>
        <p:spPr>
          <a:xfrm>
            <a:off x="19602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8" name="CustomShape 44"/>
          <p:cNvSpPr/>
          <p:nvPr/>
        </p:nvSpPr>
        <p:spPr>
          <a:xfrm>
            <a:off x="67680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479" name="Group 45"/>
          <p:cNvGrpSpPr/>
          <p:nvPr/>
        </p:nvGrpSpPr>
        <p:grpSpPr>
          <a:xfrm>
            <a:off x="448200" y="4191840"/>
            <a:ext cx="1005840" cy="1005840"/>
            <a:chOff x="448200" y="4191840"/>
            <a:chExt cx="1005840" cy="1005840"/>
          </a:xfrm>
        </p:grpSpPr>
        <p:sp>
          <p:nvSpPr>
            <p:cNvPr id="1480" name="CustomShape 46"/>
            <p:cNvSpPr/>
            <p:nvPr/>
          </p:nvSpPr>
          <p:spPr>
            <a:xfrm>
              <a:off x="10123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1" name="CustomShape 47"/>
            <p:cNvSpPr/>
            <p:nvPr/>
          </p:nvSpPr>
          <p:spPr>
            <a:xfrm>
              <a:off x="85968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2" name="CustomShape 48"/>
            <p:cNvSpPr/>
            <p:nvPr/>
          </p:nvSpPr>
          <p:spPr>
            <a:xfrm>
              <a:off x="6768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3" name="CustomShape 49"/>
            <p:cNvSpPr/>
            <p:nvPr/>
          </p:nvSpPr>
          <p:spPr>
            <a:xfrm>
              <a:off x="75276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4" name="CustomShape 50"/>
            <p:cNvSpPr/>
            <p:nvPr/>
          </p:nvSpPr>
          <p:spPr>
            <a:xfrm>
              <a:off x="44820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5" name="CustomShape 51"/>
            <p:cNvSpPr/>
            <p:nvPr/>
          </p:nvSpPr>
          <p:spPr>
            <a:xfrm>
              <a:off x="90540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6" name="CustomShape 52"/>
            <p:cNvSpPr/>
            <p:nvPr/>
          </p:nvSpPr>
          <p:spPr>
            <a:xfrm>
              <a:off x="1164600" y="50608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7" name="CustomShape 53"/>
            <p:cNvSpPr/>
            <p:nvPr/>
          </p:nvSpPr>
          <p:spPr>
            <a:xfrm>
              <a:off x="136296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8" name="CustomShape 54"/>
            <p:cNvSpPr/>
            <p:nvPr/>
          </p:nvSpPr>
          <p:spPr>
            <a:xfrm>
              <a:off x="7070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9" name="CustomShape 55"/>
            <p:cNvSpPr/>
            <p:nvPr/>
          </p:nvSpPr>
          <p:spPr>
            <a:xfrm>
              <a:off x="47844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0" name="CustomShape 56"/>
            <p:cNvSpPr/>
            <p:nvPr/>
          </p:nvSpPr>
          <p:spPr>
            <a:xfrm>
              <a:off x="44820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491" name="Group 57"/>
          <p:cNvGrpSpPr/>
          <p:nvPr/>
        </p:nvGrpSpPr>
        <p:grpSpPr>
          <a:xfrm>
            <a:off x="478440" y="4191840"/>
            <a:ext cx="1587960" cy="1082160"/>
            <a:chOff x="478440" y="4191840"/>
            <a:chExt cx="1587960" cy="1082160"/>
          </a:xfrm>
        </p:grpSpPr>
        <p:sp>
          <p:nvSpPr>
            <p:cNvPr id="1492" name="CustomShape 58"/>
            <p:cNvSpPr/>
            <p:nvPr/>
          </p:nvSpPr>
          <p:spPr>
            <a:xfrm>
              <a:off x="116460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3" name="CustomShape 59"/>
            <p:cNvSpPr/>
            <p:nvPr/>
          </p:nvSpPr>
          <p:spPr>
            <a:xfrm>
              <a:off x="1011960" y="442044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4" name="CustomShape 60"/>
            <p:cNvSpPr/>
            <p:nvPr/>
          </p:nvSpPr>
          <p:spPr>
            <a:xfrm>
              <a:off x="829080" y="4451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5" name="CustomShape 61"/>
            <p:cNvSpPr/>
            <p:nvPr/>
          </p:nvSpPr>
          <p:spPr>
            <a:xfrm>
              <a:off x="981360" y="457272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6" name="CustomShape 62"/>
            <p:cNvSpPr/>
            <p:nvPr/>
          </p:nvSpPr>
          <p:spPr>
            <a:xfrm>
              <a:off x="1515240" y="4389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7" name="CustomShape 63"/>
            <p:cNvSpPr/>
            <p:nvPr/>
          </p:nvSpPr>
          <p:spPr>
            <a:xfrm>
              <a:off x="143892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8" name="CustomShape 64"/>
            <p:cNvSpPr/>
            <p:nvPr/>
          </p:nvSpPr>
          <p:spPr>
            <a:xfrm>
              <a:off x="11646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9" name="CustomShape 65"/>
            <p:cNvSpPr/>
            <p:nvPr/>
          </p:nvSpPr>
          <p:spPr>
            <a:xfrm>
              <a:off x="12866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0" name="CustomShape 66"/>
            <p:cNvSpPr/>
            <p:nvPr/>
          </p:nvSpPr>
          <p:spPr>
            <a:xfrm>
              <a:off x="78336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1" name="CustomShape 67"/>
            <p:cNvSpPr/>
            <p:nvPr/>
          </p:nvSpPr>
          <p:spPr>
            <a:xfrm>
              <a:off x="4784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2" name="CustomShape 68"/>
            <p:cNvSpPr/>
            <p:nvPr/>
          </p:nvSpPr>
          <p:spPr>
            <a:xfrm>
              <a:off x="1134360" y="4771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3" name="CustomShape 69"/>
            <p:cNvSpPr/>
            <p:nvPr/>
          </p:nvSpPr>
          <p:spPr>
            <a:xfrm>
              <a:off x="9356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4" name="CustomShape 70"/>
            <p:cNvSpPr/>
            <p:nvPr/>
          </p:nvSpPr>
          <p:spPr>
            <a:xfrm>
              <a:off x="78336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5" name="CustomShape 71"/>
            <p:cNvSpPr/>
            <p:nvPr/>
          </p:nvSpPr>
          <p:spPr>
            <a:xfrm>
              <a:off x="9356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6" name="CustomShape 72"/>
            <p:cNvSpPr/>
            <p:nvPr/>
          </p:nvSpPr>
          <p:spPr>
            <a:xfrm>
              <a:off x="1545840" y="4847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7" name="CustomShape 73"/>
            <p:cNvSpPr/>
            <p:nvPr/>
          </p:nvSpPr>
          <p:spPr>
            <a:xfrm>
              <a:off x="131724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8" name="CustomShape 74"/>
            <p:cNvSpPr/>
            <p:nvPr/>
          </p:nvSpPr>
          <p:spPr>
            <a:xfrm>
              <a:off x="146952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9" name="CustomShape 75"/>
            <p:cNvSpPr/>
            <p:nvPr/>
          </p:nvSpPr>
          <p:spPr>
            <a:xfrm>
              <a:off x="11952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0" name="CustomShape 76"/>
            <p:cNvSpPr/>
            <p:nvPr/>
          </p:nvSpPr>
          <p:spPr>
            <a:xfrm>
              <a:off x="131724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1" name="CustomShape 77"/>
            <p:cNvSpPr/>
            <p:nvPr/>
          </p:nvSpPr>
          <p:spPr>
            <a:xfrm>
              <a:off x="16524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2" name="CustomShape 78"/>
            <p:cNvSpPr/>
            <p:nvPr/>
          </p:nvSpPr>
          <p:spPr>
            <a:xfrm>
              <a:off x="18046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3" name="CustomShape 79"/>
            <p:cNvSpPr/>
            <p:nvPr/>
          </p:nvSpPr>
          <p:spPr>
            <a:xfrm>
              <a:off x="17744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4" name="CustomShape 80"/>
            <p:cNvSpPr/>
            <p:nvPr/>
          </p:nvSpPr>
          <p:spPr>
            <a:xfrm>
              <a:off x="16524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5" name="CustomShape 81"/>
            <p:cNvSpPr/>
            <p:nvPr/>
          </p:nvSpPr>
          <p:spPr>
            <a:xfrm>
              <a:off x="182016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6" name="CustomShape 82"/>
            <p:cNvSpPr/>
            <p:nvPr/>
          </p:nvSpPr>
          <p:spPr>
            <a:xfrm>
              <a:off x="177732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7" name="CustomShape 83"/>
            <p:cNvSpPr/>
            <p:nvPr/>
          </p:nvSpPr>
          <p:spPr>
            <a:xfrm>
              <a:off x="16675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8" name="CustomShape 84"/>
            <p:cNvSpPr/>
            <p:nvPr/>
          </p:nvSpPr>
          <p:spPr>
            <a:xfrm>
              <a:off x="15458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9" name="CustomShape 85"/>
            <p:cNvSpPr/>
            <p:nvPr/>
          </p:nvSpPr>
          <p:spPr>
            <a:xfrm>
              <a:off x="19753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0" name="CustomShape 86"/>
            <p:cNvSpPr/>
            <p:nvPr/>
          </p:nvSpPr>
          <p:spPr>
            <a:xfrm>
              <a:off x="18230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1" name="CustomShape 87"/>
            <p:cNvSpPr/>
            <p:nvPr/>
          </p:nvSpPr>
          <p:spPr>
            <a:xfrm>
              <a:off x="1929600" y="4603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2" name="CustomShape 88"/>
            <p:cNvSpPr/>
            <p:nvPr/>
          </p:nvSpPr>
          <p:spPr>
            <a:xfrm>
              <a:off x="8290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3" name="CustomShape 89"/>
            <p:cNvSpPr/>
            <p:nvPr/>
          </p:nvSpPr>
          <p:spPr>
            <a:xfrm>
              <a:off x="63108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4" name="CustomShape 90"/>
            <p:cNvSpPr/>
            <p:nvPr/>
          </p:nvSpPr>
          <p:spPr>
            <a:xfrm>
              <a:off x="60048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5" name="CustomShape 91"/>
            <p:cNvSpPr/>
            <p:nvPr/>
          </p:nvSpPr>
          <p:spPr>
            <a:xfrm>
              <a:off x="47844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6" name="CustomShape 92"/>
            <p:cNvSpPr/>
            <p:nvPr/>
          </p:nvSpPr>
          <p:spPr>
            <a:xfrm>
              <a:off x="19602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527" name="CustomShape 93"/>
          <p:cNvSpPr/>
          <p:nvPr/>
        </p:nvSpPr>
        <p:spPr>
          <a:xfrm>
            <a:off x="19602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528" name="Group 94"/>
          <p:cNvGrpSpPr/>
          <p:nvPr/>
        </p:nvGrpSpPr>
        <p:grpSpPr>
          <a:xfrm>
            <a:off x="2082600" y="4191840"/>
            <a:ext cx="1386720" cy="1082160"/>
            <a:chOff x="2082600" y="4191840"/>
            <a:chExt cx="1386720" cy="1082160"/>
          </a:xfrm>
        </p:grpSpPr>
        <p:sp>
          <p:nvSpPr>
            <p:cNvPr id="1529" name="CustomShape 95"/>
            <p:cNvSpPr/>
            <p:nvPr/>
          </p:nvSpPr>
          <p:spPr>
            <a:xfrm>
              <a:off x="21128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0" name="CustomShape 96"/>
            <p:cNvSpPr/>
            <p:nvPr/>
          </p:nvSpPr>
          <p:spPr>
            <a:xfrm>
              <a:off x="22348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1" name="CustomShape 97"/>
            <p:cNvSpPr/>
            <p:nvPr/>
          </p:nvSpPr>
          <p:spPr>
            <a:xfrm>
              <a:off x="20826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2" name="CustomShape 98"/>
            <p:cNvSpPr/>
            <p:nvPr/>
          </p:nvSpPr>
          <p:spPr>
            <a:xfrm>
              <a:off x="2768760" y="4283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3" name="CustomShape 99"/>
            <p:cNvSpPr/>
            <p:nvPr/>
          </p:nvSpPr>
          <p:spPr>
            <a:xfrm>
              <a:off x="2570040" y="423756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4" name="CustomShape 100"/>
            <p:cNvSpPr/>
            <p:nvPr/>
          </p:nvSpPr>
          <p:spPr>
            <a:xfrm>
              <a:off x="272304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5" name="CustomShape 101"/>
            <p:cNvSpPr/>
            <p:nvPr/>
          </p:nvSpPr>
          <p:spPr>
            <a:xfrm>
              <a:off x="215856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6" name="CustomShape 102"/>
            <p:cNvSpPr/>
            <p:nvPr/>
          </p:nvSpPr>
          <p:spPr>
            <a:xfrm>
              <a:off x="249408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7" name="CustomShape 103"/>
            <p:cNvSpPr/>
            <p:nvPr/>
          </p:nvSpPr>
          <p:spPr>
            <a:xfrm>
              <a:off x="2311200" y="467964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8" name="CustomShape 104"/>
            <p:cNvSpPr/>
            <p:nvPr/>
          </p:nvSpPr>
          <p:spPr>
            <a:xfrm>
              <a:off x="24634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9" name="CustomShape 105"/>
            <p:cNvSpPr/>
            <p:nvPr/>
          </p:nvSpPr>
          <p:spPr>
            <a:xfrm>
              <a:off x="208260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0" name="CustomShape 106"/>
            <p:cNvSpPr/>
            <p:nvPr/>
          </p:nvSpPr>
          <p:spPr>
            <a:xfrm>
              <a:off x="211284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1" name="CustomShape 107"/>
            <p:cNvSpPr/>
            <p:nvPr/>
          </p:nvSpPr>
          <p:spPr>
            <a:xfrm>
              <a:off x="208260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2" name="CustomShape 108"/>
            <p:cNvSpPr/>
            <p:nvPr/>
          </p:nvSpPr>
          <p:spPr>
            <a:xfrm>
              <a:off x="267732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3" name="CustomShape 109"/>
            <p:cNvSpPr/>
            <p:nvPr/>
          </p:nvSpPr>
          <p:spPr>
            <a:xfrm>
              <a:off x="249408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4" name="CustomShape 110"/>
            <p:cNvSpPr/>
            <p:nvPr/>
          </p:nvSpPr>
          <p:spPr>
            <a:xfrm>
              <a:off x="264672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5" name="CustomShape 111"/>
            <p:cNvSpPr/>
            <p:nvPr/>
          </p:nvSpPr>
          <p:spPr>
            <a:xfrm>
              <a:off x="237204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6" name="CustomShape 112"/>
            <p:cNvSpPr/>
            <p:nvPr/>
          </p:nvSpPr>
          <p:spPr>
            <a:xfrm>
              <a:off x="252432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7" name="CustomShape 113"/>
            <p:cNvSpPr/>
            <p:nvPr/>
          </p:nvSpPr>
          <p:spPr>
            <a:xfrm>
              <a:off x="2341440" y="5137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8" name="CustomShape 114"/>
            <p:cNvSpPr/>
            <p:nvPr/>
          </p:nvSpPr>
          <p:spPr>
            <a:xfrm>
              <a:off x="295164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9" name="CustomShape 115"/>
            <p:cNvSpPr/>
            <p:nvPr/>
          </p:nvSpPr>
          <p:spPr>
            <a:xfrm>
              <a:off x="267732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0" name="CustomShape 116"/>
            <p:cNvSpPr/>
            <p:nvPr/>
          </p:nvSpPr>
          <p:spPr>
            <a:xfrm>
              <a:off x="264672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1" name="CustomShape 117"/>
            <p:cNvSpPr/>
            <p:nvPr/>
          </p:nvSpPr>
          <p:spPr>
            <a:xfrm>
              <a:off x="27990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2" name="CustomShape 118"/>
            <p:cNvSpPr/>
            <p:nvPr/>
          </p:nvSpPr>
          <p:spPr>
            <a:xfrm>
              <a:off x="307332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3" name="CustomShape 119"/>
            <p:cNvSpPr/>
            <p:nvPr/>
          </p:nvSpPr>
          <p:spPr>
            <a:xfrm>
              <a:off x="3225960" y="4923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4" name="CustomShape 120"/>
            <p:cNvSpPr/>
            <p:nvPr/>
          </p:nvSpPr>
          <p:spPr>
            <a:xfrm>
              <a:off x="30276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5" name="CustomShape 121"/>
            <p:cNvSpPr/>
            <p:nvPr/>
          </p:nvSpPr>
          <p:spPr>
            <a:xfrm>
              <a:off x="31802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6" name="CustomShape 122"/>
            <p:cNvSpPr/>
            <p:nvPr/>
          </p:nvSpPr>
          <p:spPr>
            <a:xfrm>
              <a:off x="299736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7" name="CustomShape 123"/>
            <p:cNvSpPr/>
            <p:nvPr/>
          </p:nvSpPr>
          <p:spPr>
            <a:xfrm>
              <a:off x="314964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8" name="CustomShape 124"/>
            <p:cNvSpPr/>
            <p:nvPr/>
          </p:nvSpPr>
          <p:spPr>
            <a:xfrm>
              <a:off x="302760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9" name="CustomShape 125"/>
            <p:cNvSpPr/>
            <p:nvPr/>
          </p:nvSpPr>
          <p:spPr>
            <a:xfrm>
              <a:off x="2844720" y="5137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0" name="CustomShape 126"/>
            <p:cNvSpPr/>
            <p:nvPr/>
          </p:nvSpPr>
          <p:spPr>
            <a:xfrm>
              <a:off x="3180240" y="467964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1" name="CustomShape 127"/>
            <p:cNvSpPr/>
            <p:nvPr/>
          </p:nvSpPr>
          <p:spPr>
            <a:xfrm>
              <a:off x="2615760" y="419184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2" name="CustomShape 128"/>
            <p:cNvSpPr/>
            <p:nvPr/>
          </p:nvSpPr>
          <p:spPr>
            <a:xfrm>
              <a:off x="2463480" y="4237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3" name="CustomShape 129"/>
            <p:cNvSpPr/>
            <p:nvPr/>
          </p:nvSpPr>
          <p:spPr>
            <a:xfrm>
              <a:off x="22654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4" name="CustomShape 130"/>
            <p:cNvSpPr/>
            <p:nvPr/>
          </p:nvSpPr>
          <p:spPr>
            <a:xfrm>
              <a:off x="238716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5" name="CustomShape 131"/>
            <p:cNvSpPr/>
            <p:nvPr/>
          </p:nvSpPr>
          <p:spPr>
            <a:xfrm>
              <a:off x="226548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6" name="CustomShape 132"/>
            <p:cNvSpPr/>
            <p:nvPr/>
          </p:nvSpPr>
          <p:spPr>
            <a:xfrm>
              <a:off x="22348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7" name="CustomShape 133"/>
            <p:cNvSpPr/>
            <p:nvPr/>
          </p:nvSpPr>
          <p:spPr>
            <a:xfrm>
              <a:off x="287532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8" name="CustomShape 134"/>
            <p:cNvSpPr/>
            <p:nvPr/>
          </p:nvSpPr>
          <p:spPr>
            <a:xfrm>
              <a:off x="282960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9" name="CustomShape 135"/>
            <p:cNvSpPr/>
            <p:nvPr/>
          </p:nvSpPr>
          <p:spPr>
            <a:xfrm>
              <a:off x="264672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0" name="CustomShape 136"/>
            <p:cNvSpPr/>
            <p:nvPr/>
          </p:nvSpPr>
          <p:spPr>
            <a:xfrm>
              <a:off x="27990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1" name="CustomShape 137"/>
            <p:cNvSpPr/>
            <p:nvPr/>
          </p:nvSpPr>
          <p:spPr>
            <a:xfrm>
              <a:off x="267732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2" name="CustomShape 138"/>
            <p:cNvSpPr/>
            <p:nvPr/>
          </p:nvSpPr>
          <p:spPr>
            <a:xfrm>
              <a:off x="2494080" y="4527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3" name="CustomShape 139"/>
            <p:cNvSpPr/>
            <p:nvPr/>
          </p:nvSpPr>
          <p:spPr>
            <a:xfrm>
              <a:off x="264672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4" name="CustomShape 140"/>
            <p:cNvSpPr/>
            <p:nvPr/>
          </p:nvSpPr>
          <p:spPr>
            <a:xfrm>
              <a:off x="31039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5" name="CustomShape 141"/>
            <p:cNvSpPr/>
            <p:nvPr/>
          </p:nvSpPr>
          <p:spPr>
            <a:xfrm>
              <a:off x="29818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6" name="CustomShape 142"/>
            <p:cNvSpPr/>
            <p:nvPr/>
          </p:nvSpPr>
          <p:spPr>
            <a:xfrm>
              <a:off x="279900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7" name="CustomShape 143"/>
            <p:cNvSpPr/>
            <p:nvPr/>
          </p:nvSpPr>
          <p:spPr>
            <a:xfrm>
              <a:off x="29516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8" name="CustomShape 144"/>
            <p:cNvSpPr/>
            <p:nvPr/>
          </p:nvSpPr>
          <p:spPr>
            <a:xfrm>
              <a:off x="322596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9" name="CustomShape 145"/>
            <p:cNvSpPr/>
            <p:nvPr/>
          </p:nvSpPr>
          <p:spPr>
            <a:xfrm>
              <a:off x="337824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0" name="CustomShape 146"/>
            <p:cNvSpPr/>
            <p:nvPr/>
          </p:nvSpPr>
          <p:spPr>
            <a:xfrm>
              <a:off x="318024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1" name="CustomShape 147"/>
            <p:cNvSpPr/>
            <p:nvPr/>
          </p:nvSpPr>
          <p:spPr>
            <a:xfrm>
              <a:off x="333252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2" name="CustomShape 148"/>
            <p:cNvSpPr/>
            <p:nvPr/>
          </p:nvSpPr>
          <p:spPr>
            <a:xfrm>
              <a:off x="314964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3" name="CustomShape 149"/>
            <p:cNvSpPr/>
            <p:nvPr/>
          </p:nvSpPr>
          <p:spPr>
            <a:xfrm>
              <a:off x="330192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4" name="CustomShape 150"/>
            <p:cNvSpPr/>
            <p:nvPr/>
          </p:nvSpPr>
          <p:spPr>
            <a:xfrm>
              <a:off x="318024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5" name="CustomShape 151"/>
            <p:cNvSpPr/>
            <p:nvPr/>
          </p:nvSpPr>
          <p:spPr>
            <a:xfrm>
              <a:off x="314964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586" name="CustomShape 152"/>
          <p:cNvSpPr/>
          <p:nvPr/>
        </p:nvSpPr>
        <p:spPr>
          <a:xfrm>
            <a:off x="165600" y="183240"/>
            <a:ext cx="2972520" cy="3982680"/>
          </a:xfrm>
          <a:custGeom>
            <a:avLst/>
            <a:gdLst/>
            <a:ahLst/>
            <a:cxnLst/>
            <a:rect l="l" t="t" r="r" b="b"/>
            <a:pathLst>
              <a:path w="1872" h="2508">
                <a:moveTo>
                  <a:pt x="684" y="2472"/>
                </a:moveTo>
                <a:cubicBezTo>
                  <a:pt x="820" y="2480"/>
                  <a:pt x="756" y="2473"/>
                  <a:pt x="876" y="2490"/>
                </a:cubicBezTo>
                <a:cubicBezTo>
                  <a:pt x="890" y="2492"/>
                  <a:pt x="918" y="2496"/>
                  <a:pt x="918" y="2496"/>
                </a:cubicBezTo>
                <a:cubicBezTo>
                  <a:pt x="1070" y="2485"/>
                  <a:pt x="1223" y="2491"/>
                  <a:pt x="1374" y="2472"/>
                </a:cubicBezTo>
                <a:cubicBezTo>
                  <a:pt x="1407" y="2477"/>
                  <a:pt x="1437" y="2485"/>
                  <a:pt x="1470" y="2490"/>
                </a:cubicBezTo>
                <a:cubicBezTo>
                  <a:pt x="1521" y="2486"/>
                  <a:pt x="1595" y="2491"/>
                  <a:pt x="1644" y="2466"/>
                </a:cubicBezTo>
                <a:cubicBezTo>
                  <a:pt x="1656" y="2460"/>
                  <a:pt x="1668" y="2455"/>
                  <a:pt x="1680" y="2448"/>
                </a:cubicBezTo>
                <a:cubicBezTo>
                  <a:pt x="1693" y="2441"/>
                  <a:pt x="1716" y="2424"/>
                  <a:pt x="1716" y="2424"/>
                </a:cubicBezTo>
                <a:cubicBezTo>
                  <a:pt x="1739" y="2389"/>
                  <a:pt x="1763" y="2356"/>
                  <a:pt x="1776" y="2316"/>
                </a:cubicBezTo>
                <a:cubicBezTo>
                  <a:pt x="1771" y="2273"/>
                  <a:pt x="1767" y="2229"/>
                  <a:pt x="1734" y="2196"/>
                </a:cubicBezTo>
                <a:cubicBezTo>
                  <a:pt x="1722" y="2184"/>
                  <a:pt x="1698" y="2160"/>
                  <a:pt x="1698" y="2160"/>
                </a:cubicBezTo>
                <a:cubicBezTo>
                  <a:pt x="1709" y="2149"/>
                  <a:pt x="1724" y="2142"/>
                  <a:pt x="1734" y="2130"/>
                </a:cubicBezTo>
                <a:cubicBezTo>
                  <a:pt x="1743" y="2119"/>
                  <a:pt x="1758" y="2094"/>
                  <a:pt x="1758" y="2094"/>
                </a:cubicBezTo>
                <a:cubicBezTo>
                  <a:pt x="1766" y="2062"/>
                  <a:pt x="1783" y="2041"/>
                  <a:pt x="1794" y="2010"/>
                </a:cubicBezTo>
                <a:cubicBezTo>
                  <a:pt x="1802" y="1990"/>
                  <a:pt x="1807" y="1965"/>
                  <a:pt x="1812" y="1944"/>
                </a:cubicBezTo>
                <a:cubicBezTo>
                  <a:pt x="1810" y="1892"/>
                  <a:pt x="1810" y="1840"/>
                  <a:pt x="1806" y="1788"/>
                </a:cubicBezTo>
                <a:cubicBezTo>
                  <a:pt x="1801" y="1721"/>
                  <a:pt x="1733" y="1673"/>
                  <a:pt x="1686" y="1638"/>
                </a:cubicBezTo>
                <a:cubicBezTo>
                  <a:pt x="1689" y="1635"/>
                  <a:pt x="1722" y="1608"/>
                  <a:pt x="1728" y="1602"/>
                </a:cubicBezTo>
                <a:cubicBezTo>
                  <a:pt x="1750" y="1580"/>
                  <a:pt x="1769" y="1550"/>
                  <a:pt x="1788" y="1524"/>
                </a:cubicBezTo>
                <a:cubicBezTo>
                  <a:pt x="1804" y="1475"/>
                  <a:pt x="1821" y="1431"/>
                  <a:pt x="1830" y="1380"/>
                </a:cubicBezTo>
                <a:cubicBezTo>
                  <a:pt x="1828" y="1342"/>
                  <a:pt x="1828" y="1304"/>
                  <a:pt x="1824" y="1266"/>
                </a:cubicBezTo>
                <a:cubicBezTo>
                  <a:pt x="1815" y="1184"/>
                  <a:pt x="1758" y="1128"/>
                  <a:pt x="1704" y="1074"/>
                </a:cubicBezTo>
                <a:cubicBezTo>
                  <a:pt x="1684" y="1054"/>
                  <a:pt x="1674" y="1036"/>
                  <a:pt x="1650" y="1020"/>
                </a:cubicBezTo>
                <a:cubicBezTo>
                  <a:pt x="1648" y="1017"/>
                  <a:pt x="1628" y="991"/>
                  <a:pt x="1632" y="984"/>
                </a:cubicBezTo>
                <a:cubicBezTo>
                  <a:pt x="1636" y="977"/>
                  <a:pt x="1701" y="910"/>
                  <a:pt x="1716" y="900"/>
                </a:cubicBezTo>
                <a:cubicBezTo>
                  <a:pt x="1732" y="852"/>
                  <a:pt x="1770" y="790"/>
                  <a:pt x="1800" y="750"/>
                </a:cubicBezTo>
                <a:cubicBezTo>
                  <a:pt x="1808" y="726"/>
                  <a:pt x="1814" y="702"/>
                  <a:pt x="1824" y="678"/>
                </a:cubicBezTo>
                <a:cubicBezTo>
                  <a:pt x="1820" y="622"/>
                  <a:pt x="1818" y="564"/>
                  <a:pt x="1782" y="516"/>
                </a:cubicBezTo>
                <a:cubicBezTo>
                  <a:pt x="1770" y="500"/>
                  <a:pt x="1760" y="482"/>
                  <a:pt x="1746" y="468"/>
                </a:cubicBezTo>
                <a:cubicBezTo>
                  <a:pt x="1734" y="456"/>
                  <a:pt x="1718" y="447"/>
                  <a:pt x="1710" y="432"/>
                </a:cubicBezTo>
                <a:cubicBezTo>
                  <a:pt x="1695" y="402"/>
                  <a:pt x="1705" y="413"/>
                  <a:pt x="1680" y="396"/>
                </a:cubicBezTo>
                <a:cubicBezTo>
                  <a:pt x="1692" y="361"/>
                  <a:pt x="1676" y="392"/>
                  <a:pt x="1710" y="372"/>
                </a:cubicBezTo>
                <a:cubicBezTo>
                  <a:pt x="1741" y="354"/>
                  <a:pt x="1774" y="330"/>
                  <a:pt x="1794" y="300"/>
                </a:cubicBezTo>
                <a:cubicBezTo>
                  <a:pt x="1807" y="249"/>
                  <a:pt x="1800" y="180"/>
                  <a:pt x="1836" y="144"/>
                </a:cubicBezTo>
                <a:cubicBezTo>
                  <a:pt x="1843" y="114"/>
                  <a:pt x="1863" y="94"/>
                  <a:pt x="1872" y="66"/>
                </a:cubicBezTo>
                <a:cubicBezTo>
                  <a:pt x="1848" y="58"/>
                  <a:pt x="1824" y="50"/>
                  <a:pt x="1800" y="42"/>
                </a:cubicBezTo>
                <a:cubicBezTo>
                  <a:pt x="1781" y="36"/>
                  <a:pt x="1760" y="39"/>
                  <a:pt x="1740" y="36"/>
                </a:cubicBezTo>
                <a:cubicBezTo>
                  <a:pt x="1690" y="29"/>
                  <a:pt x="1638" y="22"/>
                  <a:pt x="1590" y="6"/>
                </a:cubicBezTo>
                <a:cubicBezTo>
                  <a:pt x="1478" y="22"/>
                  <a:pt x="1534" y="16"/>
                  <a:pt x="1422" y="24"/>
                </a:cubicBezTo>
                <a:cubicBezTo>
                  <a:pt x="1326" y="12"/>
                  <a:pt x="1255" y="14"/>
                  <a:pt x="1152" y="18"/>
                </a:cubicBezTo>
                <a:cubicBezTo>
                  <a:pt x="1022" y="28"/>
                  <a:pt x="892" y="9"/>
                  <a:pt x="762" y="0"/>
                </a:cubicBezTo>
                <a:cubicBezTo>
                  <a:pt x="455" y="6"/>
                  <a:pt x="264" y="2"/>
                  <a:pt x="0" y="24"/>
                </a:cubicBezTo>
                <a:cubicBezTo>
                  <a:pt x="22" y="154"/>
                  <a:pt x="142" y="205"/>
                  <a:pt x="252" y="246"/>
                </a:cubicBezTo>
                <a:cubicBezTo>
                  <a:pt x="276" y="255"/>
                  <a:pt x="294" y="268"/>
                  <a:pt x="318" y="276"/>
                </a:cubicBezTo>
                <a:cubicBezTo>
                  <a:pt x="331" y="315"/>
                  <a:pt x="331" y="345"/>
                  <a:pt x="318" y="384"/>
                </a:cubicBezTo>
                <a:cubicBezTo>
                  <a:pt x="314" y="414"/>
                  <a:pt x="309" y="440"/>
                  <a:pt x="300" y="468"/>
                </a:cubicBezTo>
                <a:cubicBezTo>
                  <a:pt x="305" y="501"/>
                  <a:pt x="302" y="525"/>
                  <a:pt x="330" y="546"/>
                </a:cubicBezTo>
                <a:cubicBezTo>
                  <a:pt x="341" y="555"/>
                  <a:pt x="366" y="570"/>
                  <a:pt x="366" y="570"/>
                </a:cubicBezTo>
                <a:cubicBezTo>
                  <a:pt x="401" y="623"/>
                  <a:pt x="420" y="624"/>
                  <a:pt x="480" y="654"/>
                </a:cubicBezTo>
                <a:cubicBezTo>
                  <a:pt x="493" y="661"/>
                  <a:pt x="509" y="659"/>
                  <a:pt x="522" y="666"/>
                </a:cubicBezTo>
                <a:cubicBezTo>
                  <a:pt x="544" y="677"/>
                  <a:pt x="566" y="691"/>
                  <a:pt x="588" y="702"/>
                </a:cubicBezTo>
                <a:cubicBezTo>
                  <a:pt x="596" y="706"/>
                  <a:pt x="612" y="714"/>
                  <a:pt x="612" y="714"/>
                </a:cubicBezTo>
                <a:cubicBezTo>
                  <a:pt x="644" y="779"/>
                  <a:pt x="619" y="795"/>
                  <a:pt x="594" y="852"/>
                </a:cubicBezTo>
                <a:cubicBezTo>
                  <a:pt x="571" y="903"/>
                  <a:pt x="545" y="948"/>
                  <a:pt x="516" y="996"/>
                </a:cubicBezTo>
                <a:cubicBezTo>
                  <a:pt x="500" y="1022"/>
                  <a:pt x="483" y="1040"/>
                  <a:pt x="474" y="1068"/>
                </a:cubicBezTo>
                <a:cubicBezTo>
                  <a:pt x="495" y="1131"/>
                  <a:pt x="512" y="1129"/>
                  <a:pt x="564" y="1164"/>
                </a:cubicBezTo>
                <a:cubicBezTo>
                  <a:pt x="550" y="1205"/>
                  <a:pt x="496" y="1229"/>
                  <a:pt x="462" y="1254"/>
                </a:cubicBezTo>
                <a:cubicBezTo>
                  <a:pt x="450" y="1262"/>
                  <a:pt x="426" y="1278"/>
                  <a:pt x="426" y="1278"/>
                </a:cubicBezTo>
                <a:cubicBezTo>
                  <a:pt x="404" y="1311"/>
                  <a:pt x="382" y="1328"/>
                  <a:pt x="372" y="1368"/>
                </a:cubicBezTo>
                <a:cubicBezTo>
                  <a:pt x="374" y="1382"/>
                  <a:pt x="373" y="1397"/>
                  <a:pt x="378" y="1410"/>
                </a:cubicBezTo>
                <a:cubicBezTo>
                  <a:pt x="392" y="1447"/>
                  <a:pt x="430" y="1453"/>
                  <a:pt x="456" y="1476"/>
                </a:cubicBezTo>
                <a:cubicBezTo>
                  <a:pt x="482" y="1500"/>
                  <a:pt x="508" y="1525"/>
                  <a:pt x="528" y="1554"/>
                </a:cubicBezTo>
                <a:cubicBezTo>
                  <a:pt x="521" y="1617"/>
                  <a:pt x="502" y="1659"/>
                  <a:pt x="474" y="1716"/>
                </a:cubicBezTo>
                <a:cubicBezTo>
                  <a:pt x="465" y="1734"/>
                  <a:pt x="456" y="1784"/>
                  <a:pt x="450" y="1806"/>
                </a:cubicBezTo>
                <a:cubicBezTo>
                  <a:pt x="452" y="1820"/>
                  <a:pt x="449" y="1836"/>
                  <a:pt x="456" y="1848"/>
                </a:cubicBezTo>
                <a:cubicBezTo>
                  <a:pt x="462" y="1859"/>
                  <a:pt x="495" y="1863"/>
                  <a:pt x="504" y="1866"/>
                </a:cubicBezTo>
                <a:cubicBezTo>
                  <a:pt x="529" y="1875"/>
                  <a:pt x="544" y="1889"/>
                  <a:pt x="570" y="1896"/>
                </a:cubicBezTo>
                <a:cubicBezTo>
                  <a:pt x="556" y="1932"/>
                  <a:pt x="530" y="1959"/>
                  <a:pt x="510" y="1992"/>
                </a:cubicBezTo>
                <a:cubicBezTo>
                  <a:pt x="499" y="2011"/>
                  <a:pt x="486" y="2028"/>
                  <a:pt x="474" y="2046"/>
                </a:cubicBezTo>
                <a:cubicBezTo>
                  <a:pt x="470" y="2052"/>
                  <a:pt x="462" y="2064"/>
                  <a:pt x="462" y="2064"/>
                </a:cubicBezTo>
                <a:cubicBezTo>
                  <a:pt x="451" y="2108"/>
                  <a:pt x="463" y="2147"/>
                  <a:pt x="474" y="2190"/>
                </a:cubicBezTo>
                <a:cubicBezTo>
                  <a:pt x="466" y="2266"/>
                  <a:pt x="473" y="2231"/>
                  <a:pt x="456" y="2298"/>
                </a:cubicBezTo>
                <a:cubicBezTo>
                  <a:pt x="454" y="2306"/>
                  <a:pt x="450" y="2322"/>
                  <a:pt x="450" y="2322"/>
                </a:cubicBezTo>
                <a:cubicBezTo>
                  <a:pt x="455" y="2364"/>
                  <a:pt x="465" y="2410"/>
                  <a:pt x="426" y="2436"/>
                </a:cubicBezTo>
                <a:cubicBezTo>
                  <a:pt x="409" y="2462"/>
                  <a:pt x="422" y="2471"/>
                  <a:pt x="450" y="2478"/>
                </a:cubicBezTo>
                <a:cubicBezTo>
                  <a:pt x="527" y="2496"/>
                  <a:pt x="586" y="2504"/>
                  <a:pt x="666" y="2508"/>
                </a:cubicBezTo>
                <a:cubicBezTo>
                  <a:pt x="729" y="2504"/>
                  <a:pt x="779" y="2490"/>
                  <a:pt x="840" y="2490"/>
                </a:cubicBez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587" name="CustomShape 153"/>
          <p:cNvSpPr/>
          <p:nvPr/>
        </p:nvSpPr>
        <p:spPr>
          <a:xfrm>
            <a:off x="1080000" y="792720"/>
            <a:ext cx="151920" cy="15228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88" name="CustomShape 154"/>
          <p:cNvSpPr/>
          <p:nvPr/>
        </p:nvSpPr>
        <p:spPr>
          <a:xfrm>
            <a:off x="1918440" y="56412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89" name="CustomShape 155"/>
          <p:cNvSpPr/>
          <p:nvPr/>
        </p:nvSpPr>
        <p:spPr>
          <a:xfrm>
            <a:off x="1461240" y="33552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0" name="CustomShape 156"/>
          <p:cNvSpPr/>
          <p:nvPr/>
        </p:nvSpPr>
        <p:spPr>
          <a:xfrm>
            <a:off x="775080" y="41184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1" name="CustomShape 157"/>
          <p:cNvSpPr/>
          <p:nvPr/>
        </p:nvSpPr>
        <p:spPr>
          <a:xfrm>
            <a:off x="2452320" y="71676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2" name="CustomShape 158"/>
          <p:cNvSpPr/>
          <p:nvPr/>
        </p:nvSpPr>
        <p:spPr>
          <a:xfrm>
            <a:off x="1577520" y="105768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3" name="CustomShape 159"/>
          <p:cNvSpPr/>
          <p:nvPr/>
        </p:nvSpPr>
        <p:spPr>
          <a:xfrm>
            <a:off x="2070720" y="869040"/>
            <a:ext cx="151920" cy="15228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4" name="CustomShape 160"/>
          <p:cNvSpPr/>
          <p:nvPr/>
        </p:nvSpPr>
        <p:spPr>
          <a:xfrm>
            <a:off x="2299320" y="1098000"/>
            <a:ext cx="15228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5" name="CustomShape 161"/>
          <p:cNvSpPr/>
          <p:nvPr/>
        </p:nvSpPr>
        <p:spPr>
          <a:xfrm>
            <a:off x="1918440" y="125028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6" name="CustomShape 162"/>
          <p:cNvSpPr/>
          <p:nvPr/>
        </p:nvSpPr>
        <p:spPr>
          <a:xfrm>
            <a:off x="1232280" y="1326600"/>
            <a:ext cx="15228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grpSp>
        <p:nvGrpSpPr>
          <p:cNvPr id="1597" name="Group 163"/>
          <p:cNvGrpSpPr/>
          <p:nvPr/>
        </p:nvGrpSpPr>
        <p:grpSpPr>
          <a:xfrm>
            <a:off x="847080" y="4278600"/>
            <a:ext cx="842400" cy="842400"/>
            <a:chOff x="847080" y="4278600"/>
            <a:chExt cx="842400" cy="842400"/>
          </a:xfrm>
        </p:grpSpPr>
        <p:sp>
          <p:nvSpPr>
            <p:cNvPr id="1598" name="CustomShape 164"/>
            <p:cNvSpPr/>
            <p:nvPr/>
          </p:nvSpPr>
          <p:spPr>
            <a:xfrm rot="5400000" flipH="1" flipV="1">
              <a:off x="770400" y="4354560"/>
              <a:ext cx="533160" cy="38052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599" name="CustomShape 165"/>
            <p:cNvSpPr/>
            <p:nvPr/>
          </p:nvSpPr>
          <p:spPr>
            <a:xfrm rot="5400000" flipH="1" flipV="1">
              <a:off x="889200" y="4392720"/>
              <a:ext cx="685800" cy="45720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600" name="CustomShape 166"/>
            <p:cNvSpPr/>
            <p:nvPr/>
          </p:nvSpPr>
          <p:spPr>
            <a:xfrm rot="5400000" flipH="1" flipV="1">
              <a:off x="1030680" y="4462200"/>
              <a:ext cx="838080" cy="47952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grpSp>
        <p:nvGrpSpPr>
          <p:cNvPr id="1601" name="Group 167"/>
          <p:cNvGrpSpPr/>
          <p:nvPr/>
        </p:nvGrpSpPr>
        <p:grpSpPr>
          <a:xfrm>
            <a:off x="927720" y="1707480"/>
            <a:ext cx="1964520" cy="2362680"/>
            <a:chOff x="927720" y="1707480"/>
            <a:chExt cx="1964520" cy="2362680"/>
          </a:xfrm>
        </p:grpSpPr>
        <p:sp>
          <p:nvSpPr>
            <p:cNvPr id="1602" name="CustomShape 168"/>
            <p:cNvSpPr/>
            <p:nvPr/>
          </p:nvSpPr>
          <p:spPr>
            <a:xfrm>
              <a:off x="1748880" y="3308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3" name="CustomShape 169"/>
            <p:cNvSpPr/>
            <p:nvPr/>
          </p:nvSpPr>
          <p:spPr>
            <a:xfrm>
              <a:off x="243468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4" name="CustomShape 170"/>
            <p:cNvSpPr/>
            <p:nvPr/>
          </p:nvSpPr>
          <p:spPr>
            <a:xfrm>
              <a:off x="152028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5" name="CustomShape 171"/>
            <p:cNvSpPr/>
            <p:nvPr/>
          </p:nvSpPr>
          <p:spPr>
            <a:xfrm>
              <a:off x="266364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6" name="CustomShape 172"/>
            <p:cNvSpPr/>
            <p:nvPr/>
          </p:nvSpPr>
          <p:spPr>
            <a:xfrm>
              <a:off x="1596600" y="193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7" name="CustomShape 173"/>
            <p:cNvSpPr/>
            <p:nvPr/>
          </p:nvSpPr>
          <p:spPr>
            <a:xfrm>
              <a:off x="2130120" y="2393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8" name="CustomShape 174"/>
            <p:cNvSpPr/>
            <p:nvPr/>
          </p:nvSpPr>
          <p:spPr>
            <a:xfrm>
              <a:off x="1443960" y="29271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9" name="CustomShape 175"/>
            <p:cNvSpPr/>
            <p:nvPr/>
          </p:nvSpPr>
          <p:spPr>
            <a:xfrm>
              <a:off x="1901520" y="2774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0" name="CustomShape 176"/>
            <p:cNvSpPr/>
            <p:nvPr/>
          </p:nvSpPr>
          <p:spPr>
            <a:xfrm>
              <a:off x="190152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1" name="CustomShape 177"/>
            <p:cNvSpPr/>
            <p:nvPr/>
          </p:nvSpPr>
          <p:spPr>
            <a:xfrm>
              <a:off x="106272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2" name="CustomShape 178"/>
            <p:cNvSpPr/>
            <p:nvPr/>
          </p:nvSpPr>
          <p:spPr>
            <a:xfrm>
              <a:off x="1291320" y="31557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3" name="CustomShape 179"/>
            <p:cNvSpPr/>
            <p:nvPr/>
          </p:nvSpPr>
          <p:spPr>
            <a:xfrm>
              <a:off x="136764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4" name="CustomShape 180"/>
            <p:cNvSpPr/>
            <p:nvPr/>
          </p:nvSpPr>
          <p:spPr>
            <a:xfrm>
              <a:off x="182520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5" name="CustomShape 181"/>
            <p:cNvSpPr/>
            <p:nvPr/>
          </p:nvSpPr>
          <p:spPr>
            <a:xfrm>
              <a:off x="190152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6" name="CustomShape 182"/>
            <p:cNvSpPr/>
            <p:nvPr/>
          </p:nvSpPr>
          <p:spPr>
            <a:xfrm>
              <a:off x="2587320" y="29271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7" name="CustomShape 183"/>
            <p:cNvSpPr/>
            <p:nvPr/>
          </p:nvSpPr>
          <p:spPr>
            <a:xfrm>
              <a:off x="159660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8" name="CustomShape 184"/>
            <p:cNvSpPr/>
            <p:nvPr/>
          </p:nvSpPr>
          <p:spPr>
            <a:xfrm>
              <a:off x="1672920" y="2774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9" name="CustomShape 185"/>
            <p:cNvSpPr/>
            <p:nvPr/>
          </p:nvSpPr>
          <p:spPr>
            <a:xfrm>
              <a:off x="1139040" y="17838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0" name="CustomShape 186"/>
            <p:cNvSpPr/>
            <p:nvPr/>
          </p:nvSpPr>
          <p:spPr>
            <a:xfrm>
              <a:off x="106272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1" name="CustomShape 187"/>
            <p:cNvSpPr/>
            <p:nvPr/>
          </p:nvSpPr>
          <p:spPr>
            <a:xfrm>
              <a:off x="228240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2" name="CustomShape 188"/>
            <p:cNvSpPr/>
            <p:nvPr/>
          </p:nvSpPr>
          <p:spPr>
            <a:xfrm>
              <a:off x="2358720" y="3079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3" name="CustomShape 189"/>
            <p:cNvSpPr/>
            <p:nvPr/>
          </p:nvSpPr>
          <p:spPr>
            <a:xfrm>
              <a:off x="205380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4" name="CustomShape 190"/>
            <p:cNvSpPr/>
            <p:nvPr/>
          </p:nvSpPr>
          <p:spPr>
            <a:xfrm>
              <a:off x="167292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5" name="CustomShape 191"/>
            <p:cNvSpPr/>
            <p:nvPr/>
          </p:nvSpPr>
          <p:spPr>
            <a:xfrm>
              <a:off x="113904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6" name="CustomShape 192"/>
            <p:cNvSpPr/>
            <p:nvPr/>
          </p:nvSpPr>
          <p:spPr>
            <a:xfrm>
              <a:off x="2358720" y="3308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7" name="CustomShape 193"/>
            <p:cNvSpPr/>
            <p:nvPr/>
          </p:nvSpPr>
          <p:spPr>
            <a:xfrm>
              <a:off x="2587320" y="323208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8" name="CustomShape 194"/>
            <p:cNvSpPr/>
            <p:nvPr/>
          </p:nvSpPr>
          <p:spPr>
            <a:xfrm>
              <a:off x="121536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9" name="CustomShape 195"/>
            <p:cNvSpPr/>
            <p:nvPr/>
          </p:nvSpPr>
          <p:spPr>
            <a:xfrm>
              <a:off x="1443960" y="239364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0" name="CustomShape 196"/>
            <p:cNvSpPr/>
            <p:nvPr/>
          </p:nvSpPr>
          <p:spPr>
            <a:xfrm>
              <a:off x="2130120" y="21646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1" name="CustomShape 197"/>
            <p:cNvSpPr/>
            <p:nvPr/>
          </p:nvSpPr>
          <p:spPr>
            <a:xfrm>
              <a:off x="1748880" y="23176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2" name="CustomShape 198"/>
            <p:cNvSpPr/>
            <p:nvPr/>
          </p:nvSpPr>
          <p:spPr>
            <a:xfrm>
              <a:off x="243468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3" name="CustomShape 199"/>
            <p:cNvSpPr/>
            <p:nvPr/>
          </p:nvSpPr>
          <p:spPr>
            <a:xfrm>
              <a:off x="159660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4" name="CustomShape 200"/>
            <p:cNvSpPr/>
            <p:nvPr/>
          </p:nvSpPr>
          <p:spPr>
            <a:xfrm>
              <a:off x="251100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5" name="CustomShape 201"/>
            <p:cNvSpPr/>
            <p:nvPr/>
          </p:nvSpPr>
          <p:spPr>
            <a:xfrm>
              <a:off x="243468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6" name="CustomShape 202"/>
            <p:cNvSpPr/>
            <p:nvPr/>
          </p:nvSpPr>
          <p:spPr>
            <a:xfrm>
              <a:off x="1901520" y="3689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7" name="CustomShape 203"/>
            <p:cNvSpPr/>
            <p:nvPr/>
          </p:nvSpPr>
          <p:spPr>
            <a:xfrm>
              <a:off x="1596600" y="38419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8" name="CustomShape 204"/>
            <p:cNvSpPr/>
            <p:nvPr/>
          </p:nvSpPr>
          <p:spPr>
            <a:xfrm>
              <a:off x="1215360" y="3673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9" name="CustomShape 205"/>
            <p:cNvSpPr/>
            <p:nvPr/>
          </p:nvSpPr>
          <p:spPr>
            <a:xfrm>
              <a:off x="1367640" y="36133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0" name="CustomShape 206"/>
            <p:cNvSpPr/>
            <p:nvPr/>
          </p:nvSpPr>
          <p:spPr>
            <a:xfrm>
              <a:off x="2206080" y="36133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1" name="CustomShape 207"/>
            <p:cNvSpPr/>
            <p:nvPr/>
          </p:nvSpPr>
          <p:spPr>
            <a:xfrm>
              <a:off x="235872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2" name="CustomShape 208"/>
            <p:cNvSpPr/>
            <p:nvPr/>
          </p:nvSpPr>
          <p:spPr>
            <a:xfrm>
              <a:off x="2053800" y="38419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3" name="CustomShape 209"/>
            <p:cNvSpPr/>
            <p:nvPr/>
          </p:nvSpPr>
          <p:spPr>
            <a:xfrm>
              <a:off x="220608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4" name="CustomShape 210"/>
            <p:cNvSpPr/>
            <p:nvPr/>
          </p:nvSpPr>
          <p:spPr>
            <a:xfrm>
              <a:off x="106272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5" name="CustomShape 211"/>
            <p:cNvSpPr/>
            <p:nvPr/>
          </p:nvSpPr>
          <p:spPr>
            <a:xfrm>
              <a:off x="182520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6" name="CustomShape 212"/>
            <p:cNvSpPr/>
            <p:nvPr/>
          </p:nvSpPr>
          <p:spPr>
            <a:xfrm>
              <a:off x="251100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7" name="CustomShape 213"/>
            <p:cNvSpPr/>
            <p:nvPr/>
          </p:nvSpPr>
          <p:spPr>
            <a:xfrm>
              <a:off x="281628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8" name="CustomShape 214"/>
            <p:cNvSpPr/>
            <p:nvPr/>
          </p:nvSpPr>
          <p:spPr>
            <a:xfrm>
              <a:off x="1672920" y="3689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9" name="CustomShape 215"/>
            <p:cNvSpPr/>
            <p:nvPr/>
          </p:nvSpPr>
          <p:spPr>
            <a:xfrm>
              <a:off x="1367640" y="3918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0" name="CustomShape 216"/>
            <p:cNvSpPr/>
            <p:nvPr/>
          </p:nvSpPr>
          <p:spPr>
            <a:xfrm>
              <a:off x="228240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1" name="CustomShape 217"/>
            <p:cNvSpPr/>
            <p:nvPr/>
          </p:nvSpPr>
          <p:spPr>
            <a:xfrm>
              <a:off x="2587320" y="353700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2" name="CustomShape 218"/>
            <p:cNvSpPr/>
            <p:nvPr/>
          </p:nvSpPr>
          <p:spPr>
            <a:xfrm>
              <a:off x="106272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3" name="CustomShape 219"/>
            <p:cNvSpPr/>
            <p:nvPr/>
          </p:nvSpPr>
          <p:spPr>
            <a:xfrm>
              <a:off x="190152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4" name="CustomShape 220"/>
            <p:cNvSpPr/>
            <p:nvPr/>
          </p:nvSpPr>
          <p:spPr>
            <a:xfrm>
              <a:off x="167292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5" name="CustomShape 221"/>
            <p:cNvSpPr/>
            <p:nvPr/>
          </p:nvSpPr>
          <p:spPr>
            <a:xfrm>
              <a:off x="205380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6" name="CustomShape 222"/>
            <p:cNvSpPr/>
            <p:nvPr/>
          </p:nvSpPr>
          <p:spPr>
            <a:xfrm>
              <a:off x="1291320" y="3384360"/>
              <a:ext cx="75960" cy="7632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7" name="CustomShape 223"/>
            <p:cNvSpPr/>
            <p:nvPr/>
          </p:nvSpPr>
          <p:spPr>
            <a:xfrm>
              <a:off x="1443960" y="330804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8" name="CustomShape 224"/>
            <p:cNvSpPr/>
            <p:nvPr/>
          </p:nvSpPr>
          <p:spPr>
            <a:xfrm>
              <a:off x="2434680" y="2241000"/>
              <a:ext cx="75960" cy="7632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9" name="CustomShape 225"/>
            <p:cNvSpPr/>
            <p:nvPr/>
          </p:nvSpPr>
          <p:spPr>
            <a:xfrm>
              <a:off x="2739960" y="2393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0" name="CustomShape 226"/>
            <p:cNvSpPr/>
            <p:nvPr/>
          </p:nvSpPr>
          <p:spPr>
            <a:xfrm>
              <a:off x="2663640" y="20124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1" name="CustomShape 227"/>
            <p:cNvSpPr/>
            <p:nvPr/>
          </p:nvSpPr>
          <p:spPr>
            <a:xfrm>
              <a:off x="1901520" y="193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2" name="CustomShape 228"/>
            <p:cNvSpPr/>
            <p:nvPr/>
          </p:nvSpPr>
          <p:spPr>
            <a:xfrm>
              <a:off x="2282400" y="18601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3" name="CustomShape 229"/>
            <p:cNvSpPr/>
            <p:nvPr/>
          </p:nvSpPr>
          <p:spPr>
            <a:xfrm>
              <a:off x="2206080" y="28508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4" name="CustomShape 230"/>
            <p:cNvSpPr/>
            <p:nvPr/>
          </p:nvSpPr>
          <p:spPr>
            <a:xfrm>
              <a:off x="1367640" y="20124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5" name="CustomShape 231"/>
            <p:cNvSpPr/>
            <p:nvPr/>
          </p:nvSpPr>
          <p:spPr>
            <a:xfrm>
              <a:off x="1443960" y="170748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6" name="CustomShape 232"/>
            <p:cNvSpPr/>
            <p:nvPr/>
          </p:nvSpPr>
          <p:spPr>
            <a:xfrm>
              <a:off x="1825200" y="1707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7" name="CustomShape 233"/>
            <p:cNvSpPr/>
            <p:nvPr/>
          </p:nvSpPr>
          <p:spPr>
            <a:xfrm>
              <a:off x="2511000" y="1707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8" name="CustomShape 234"/>
            <p:cNvSpPr/>
            <p:nvPr/>
          </p:nvSpPr>
          <p:spPr>
            <a:xfrm>
              <a:off x="1461240" y="37497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9" name="CustomShape 235"/>
            <p:cNvSpPr/>
            <p:nvPr/>
          </p:nvSpPr>
          <p:spPr>
            <a:xfrm>
              <a:off x="1080360" y="3673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0" name="CustomShape 236"/>
            <p:cNvSpPr/>
            <p:nvPr/>
          </p:nvSpPr>
          <p:spPr>
            <a:xfrm>
              <a:off x="1232640" y="35211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1" name="CustomShape 237"/>
            <p:cNvSpPr/>
            <p:nvPr/>
          </p:nvSpPr>
          <p:spPr>
            <a:xfrm>
              <a:off x="123264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2" name="CustomShape 238"/>
            <p:cNvSpPr/>
            <p:nvPr/>
          </p:nvSpPr>
          <p:spPr>
            <a:xfrm>
              <a:off x="1156320" y="3292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3" name="CustomShape 239"/>
            <p:cNvSpPr/>
            <p:nvPr/>
          </p:nvSpPr>
          <p:spPr>
            <a:xfrm>
              <a:off x="100404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4" name="CustomShape 240"/>
            <p:cNvSpPr/>
            <p:nvPr/>
          </p:nvSpPr>
          <p:spPr>
            <a:xfrm>
              <a:off x="1537920" y="35211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5" name="CustomShape 241"/>
            <p:cNvSpPr/>
            <p:nvPr/>
          </p:nvSpPr>
          <p:spPr>
            <a:xfrm>
              <a:off x="92772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6" name="CustomShape 242"/>
            <p:cNvSpPr/>
            <p:nvPr/>
          </p:nvSpPr>
          <p:spPr>
            <a:xfrm>
              <a:off x="123264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7" name="CustomShape 243"/>
            <p:cNvSpPr/>
            <p:nvPr/>
          </p:nvSpPr>
          <p:spPr>
            <a:xfrm>
              <a:off x="927720" y="37497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8" name="CustomShape 244"/>
            <p:cNvSpPr/>
            <p:nvPr/>
          </p:nvSpPr>
          <p:spPr>
            <a:xfrm>
              <a:off x="153792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9" name="CustomShape 245"/>
            <p:cNvSpPr/>
            <p:nvPr/>
          </p:nvSpPr>
          <p:spPr>
            <a:xfrm>
              <a:off x="2071080" y="3292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0" name="CustomShape 246"/>
            <p:cNvSpPr/>
            <p:nvPr/>
          </p:nvSpPr>
          <p:spPr>
            <a:xfrm>
              <a:off x="2223720" y="3215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1" name="CustomShape 247"/>
            <p:cNvSpPr/>
            <p:nvPr/>
          </p:nvSpPr>
          <p:spPr>
            <a:xfrm>
              <a:off x="184248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grpSp>
      <p:sp>
        <p:nvSpPr>
          <p:cNvPr id="1682" name="CustomShape 248"/>
          <p:cNvSpPr/>
          <p:nvPr/>
        </p:nvSpPr>
        <p:spPr>
          <a:xfrm>
            <a:off x="250380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3" name="CustomShape 249"/>
          <p:cNvSpPr/>
          <p:nvPr/>
        </p:nvSpPr>
        <p:spPr>
          <a:xfrm>
            <a:off x="165636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4" name="CustomShape 250"/>
          <p:cNvSpPr/>
          <p:nvPr/>
        </p:nvSpPr>
        <p:spPr>
          <a:xfrm>
            <a:off x="2221200" y="125388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5" name="CustomShape 251"/>
          <p:cNvSpPr/>
          <p:nvPr/>
        </p:nvSpPr>
        <p:spPr>
          <a:xfrm>
            <a:off x="200952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6" name="CustomShape 252"/>
          <p:cNvSpPr/>
          <p:nvPr/>
        </p:nvSpPr>
        <p:spPr>
          <a:xfrm>
            <a:off x="1268640" y="13647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7" name="CustomShape 253"/>
          <p:cNvSpPr/>
          <p:nvPr/>
        </p:nvSpPr>
        <p:spPr>
          <a:xfrm>
            <a:off x="1373760" y="97380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8" name="CustomShape 254"/>
          <p:cNvSpPr/>
          <p:nvPr/>
        </p:nvSpPr>
        <p:spPr>
          <a:xfrm>
            <a:off x="1585440" y="125388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9" name="CustomShape 255"/>
          <p:cNvSpPr/>
          <p:nvPr/>
        </p:nvSpPr>
        <p:spPr>
          <a:xfrm>
            <a:off x="2221200" y="104400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0" name="CustomShape 256"/>
          <p:cNvSpPr/>
          <p:nvPr/>
        </p:nvSpPr>
        <p:spPr>
          <a:xfrm>
            <a:off x="1868400" y="118368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1" name="CustomShape 257"/>
          <p:cNvSpPr/>
          <p:nvPr/>
        </p:nvSpPr>
        <p:spPr>
          <a:xfrm>
            <a:off x="2503800" y="97380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2" name="CustomShape 258"/>
          <p:cNvSpPr/>
          <p:nvPr/>
        </p:nvSpPr>
        <p:spPr>
          <a:xfrm>
            <a:off x="1726920" y="973800"/>
            <a:ext cx="7056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3" name="CustomShape 259"/>
          <p:cNvSpPr/>
          <p:nvPr/>
        </p:nvSpPr>
        <p:spPr>
          <a:xfrm>
            <a:off x="2503800" y="111348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4" name="CustomShape 260"/>
          <p:cNvSpPr/>
          <p:nvPr/>
        </p:nvSpPr>
        <p:spPr>
          <a:xfrm>
            <a:off x="2786760" y="125388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5" name="CustomShape 261"/>
          <p:cNvSpPr/>
          <p:nvPr/>
        </p:nvSpPr>
        <p:spPr>
          <a:xfrm>
            <a:off x="2715480" y="903960"/>
            <a:ext cx="7092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6" name="CustomShape 262"/>
          <p:cNvSpPr/>
          <p:nvPr/>
        </p:nvSpPr>
        <p:spPr>
          <a:xfrm>
            <a:off x="2009520" y="83412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7" name="CustomShape 263"/>
          <p:cNvSpPr/>
          <p:nvPr/>
        </p:nvSpPr>
        <p:spPr>
          <a:xfrm>
            <a:off x="1515240" y="9039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grpSp>
        <p:nvGrpSpPr>
          <p:cNvPr id="1698" name="Group 264"/>
          <p:cNvGrpSpPr/>
          <p:nvPr/>
        </p:nvGrpSpPr>
        <p:grpSpPr>
          <a:xfrm>
            <a:off x="2223720" y="4202640"/>
            <a:ext cx="838080" cy="842400"/>
            <a:chOff x="2223720" y="4202640"/>
            <a:chExt cx="838080" cy="842400"/>
          </a:xfrm>
        </p:grpSpPr>
        <p:sp>
          <p:nvSpPr>
            <p:cNvPr id="1699" name="CustomShape 265"/>
            <p:cNvSpPr/>
            <p:nvPr/>
          </p:nvSpPr>
          <p:spPr>
            <a:xfrm rot="10800000" flipH="1" flipV="1">
              <a:off x="3061800" y="4582800"/>
              <a:ext cx="533520" cy="38052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700" name="CustomShape 266"/>
            <p:cNvSpPr/>
            <p:nvPr/>
          </p:nvSpPr>
          <p:spPr>
            <a:xfrm rot="10800000" flipH="1" flipV="1">
              <a:off x="3057480" y="4816440"/>
              <a:ext cx="685800" cy="45720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701" name="CustomShape 267"/>
            <p:cNvSpPr/>
            <p:nvPr/>
          </p:nvSpPr>
          <p:spPr>
            <a:xfrm rot="10800000" flipH="1" flipV="1">
              <a:off x="3061800" y="5045040"/>
              <a:ext cx="838080" cy="47952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grpSp>
        <p:nvGrpSpPr>
          <p:cNvPr id="1702" name="Group 268"/>
          <p:cNvGrpSpPr/>
          <p:nvPr/>
        </p:nvGrpSpPr>
        <p:grpSpPr>
          <a:xfrm>
            <a:off x="2230920" y="4415400"/>
            <a:ext cx="841320" cy="633960"/>
            <a:chOff x="2230920" y="4415400"/>
            <a:chExt cx="841320" cy="633960"/>
          </a:xfrm>
        </p:grpSpPr>
        <p:sp>
          <p:nvSpPr>
            <p:cNvPr id="1703" name="CustomShape 269"/>
            <p:cNvSpPr/>
            <p:nvPr/>
          </p:nvSpPr>
          <p:spPr>
            <a:xfrm>
              <a:off x="2230920" y="4640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4" name="CustomShape 270"/>
            <p:cNvSpPr/>
            <p:nvPr/>
          </p:nvSpPr>
          <p:spPr>
            <a:xfrm>
              <a:off x="2310120" y="495792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5" name="CustomShape 271"/>
            <p:cNvSpPr/>
            <p:nvPr/>
          </p:nvSpPr>
          <p:spPr>
            <a:xfrm>
              <a:off x="2535840" y="4415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6" name="CustomShape 272"/>
            <p:cNvSpPr/>
            <p:nvPr/>
          </p:nvSpPr>
          <p:spPr>
            <a:xfrm>
              <a:off x="2688120" y="4695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7" name="CustomShape 273"/>
            <p:cNvSpPr/>
            <p:nvPr/>
          </p:nvSpPr>
          <p:spPr>
            <a:xfrm>
              <a:off x="2456640" y="46652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8" name="CustomShape 274"/>
            <p:cNvSpPr/>
            <p:nvPr/>
          </p:nvSpPr>
          <p:spPr>
            <a:xfrm>
              <a:off x="2608920" y="494568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9" name="CustomShape 275"/>
            <p:cNvSpPr/>
            <p:nvPr/>
          </p:nvSpPr>
          <p:spPr>
            <a:xfrm>
              <a:off x="2981160" y="4732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10" name="CustomShape 276"/>
            <p:cNvSpPr/>
            <p:nvPr/>
          </p:nvSpPr>
          <p:spPr>
            <a:xfrm>
              <a:off x="2914200" y="4537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 name="CustomShape 1"/>
          <p:cNvSpPr/>
          <p:nvPr/>
        </p:nvSpPr>
        <p:spPr>
          <a:xfrm>
            <a:off x="57240" y="1325880"/>
            <a:ext cx="7498440" cy="410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The concentration of aerosols (cloud condensation nuclei and microdust) related to clouds and precipitation development on the Korean Peninsula.</a:t>
            </a:r>
            <a:endParaRPr lang="en-US" sz="2600" b="0" strike="noStrike" spc="-1">
              <a:latin typeface="Arial"/>
            </a:endParaRPr>
          </a:p>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Microdust impact on the ability of clouds to produce large drops and ice particles.</a:t>
            </a:r>
            <a:endParaRPr lang="en-US" sz="2600" b="0" strike="noStrike" spc="-1">
              <a:latin typeface="Arial"/>
            </a:endParaRPr>
          </a:p>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Microdust impact on the temperature of ice formation in seeded and un-seeded clouds.</a:t>
            </a:r>
            <a:endParaRPr lang="en-US" sz="2600" b="0" strike="noStrike" spc="-1">
              <a:latin typeface="Arial"/>
            </a:endParaRPr>
          </a:p>
          <a:p>
            <a:pPr marL="274320" indent="-272880">
              <a:lnSpc>
                <a:spcPct val="100000"/>
              </a:lnSpc>
              <a:spcAft>
                <a:spcPts val="1440"/>
              </a:spcAft>
              <a:buClr>
                <a:srgbClr val="000000"/>
              </a:buClr>
              <a:buFont typeface="Times New Roman"/>
              <a:buChar char="•"/>
            </a:pPr>
            <a:r>
              <a:rPr lang="en-US" sz="2600" b="0" strike="noStrike" spc="-1">
                <a:solidFill>
                  <a:srgbClr val="000000"/>
                </a:solidFill>
                <a:latin typeface="Times New Roman"/>
                <a:ea typeface="DejaVu Sans"/>
              </a:rPr>
              <a:t>What are the commonalities and differences between urban and rural clouds?</a:t>
            </a:r>
            <a:endParaRPr lang="en-US" sz="2600" b="0" strike="noStrike" spc="-1">
              <a:latin typeface="Arial"/>
            </a:endParaRPr>
          </a:p>
        </p:txBody>
      </p:sp>
      <p:sp>
        <p:nvSpPr>
          <p:cNvPr id="1712" name="CustomShape 2"/>
          <p:cNvSpPr/>
          <p:nvPr/>
        </p:nvSpPr>
        <p:spPr>
          <a:xfrm>
            <a:off x="162000" y="91440"/>
            <a:ext cx="6707520" cy="108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Arial"/>
              </a:rPr>
              <a:t>Korean Specific </a:t>
            </a:r>
            <a:endParaRPr lang="en-US" sz="3600" b="0" strike="noStrike" spc="-1">
              <a:latin typeface="Arial"/>
            </a:endParaRPr>
          </a:p>
          <a:p>
            <a:pPr algn="ctr">
              <a:lnSpc>
                <a:spcPct val="100000"/>
              </a:lnSpc>
            </a:pPr>
            <a:r>
              <a:rPr lang="en-US" sz="3600" b="1" strike="noStrike" spc="-1">
                <a:solidFill>
                  <a:srgbClr val="000000"/>
                </a:solidFill>
                <a:latin typeface="Arial"/>
                <a:ea typeface="Arial"/>
              </a:rPr>
              <a:t>Measurements Required</a:t>
            </a:r>
            <a:endParaRPr lang="en-US" sz="3600" b="0" strike="noStrike" spc="-1">
              <a:latin typeface="Arial"/>
            </a:endParaRPr>
          </a:p>
        </p:txBody>
      </p:sp>
      <p:pic>
        <p:nvPicPr>
          <p:cNvPr id="1713" name="Picture 443"/>
          <p:cNvPicPr/>
          <p:nvPr/>
        </p:nvPicPr>
        <p:blipFill>
          <a:blip r:embed="rId2"/>
          <a:srcRect t="15914"/>
          <a:stretch/>
        </p:blipFill>
        <p:spPr>
          <a:xfrm>
            <a:off x="7936920" y="15120"/>
            <a:ext cx="1681560" cy="1920960"/>
          </a:xfrm>
          <a:prstGeom prst="rect">
            <a:avLst/>
          </a:prstGeom>
          <a:ln>
            <a:noFill/>
          </a:ln>
        </p:spPr>
      </p:pic>
      <p:pic>
        <p:nvPicPr>
          <p:cNvPr id="1714" name="Picture 447"/>
          <p:cNvPicPr/>
          <p:nvPr/>
        </p:nvPicPr>
        <p:blipFill>
          <a:blip r:embed="rId3"/>
          <a:srcRect l="7524" t="3330" r="16940" b="15000"/>
          <a:stretch/>
        </p:blipFill>
        <p:spPr>
          <a:xfrm>
            <a:off x="7631640" y="2149200"/>
            <a:ext cx="2286360" cy="3235320"/>
          </a:xfrm>
          <a:prstGeom prst="rect">
            <a:avLst/>
          </a:prstGeom>
          <a:ln w="54720">
            <a:solidFill>
              <a:srgbClr val="111111"/>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5" name="CustomShape 1"/>
          <p:cNvSpPr/>
          <p:nvPr/>
        </p:nvSpPr>
        <p:spPr>
          <a:xfrm>
            <a:off x="0" y="47520"/>
            <a:ext cx="1005660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Aircraft Observations</a:t>
            </a:r>
            <a:endParaRPr lang="en-US" sz="3600" b="0" strike="noStrike" spc="-1">
              <a:latin typeface="Arial"/>
            </a:endParaRPr>
          </a:p>
        </p:txBody>
      </p:sp>
      <p:grpSp>
        <p:nvGrpSpPr>
          <p:cNvPr id="1716" name="Group 2"/>
          <p:cNvGrpSpPr/>
          <p:nvPr/>
        </p:nvGrpSpPr>
        <p:grpSpPr>
          <a:xfrm>
            <a:off x="5806800" y="1531080"/>
            <a:ext cx="2876400" cy="2982240"/>
            <a:chOff x="5806800" y="1531080"/>
            <a:chExt cx="2876400" cy="2982240"/>
          </a:xfrm>
        </p:grpSpPr>
        <p:sp>
          <p:nvSpPr>
            <p:cNvPr id="1717" name="Line 3"/>
            <p:cNvSpPr/>
            <p:nvPr/>
          </p:nvSpPr>
          <p:spPr>
            <a:xfrm flipH="1">
              <a:off x="5931360" y="4264200"/>
              <a:ext cx="23400" cy="108000"/>
            </a:xfrm>
            <a:prstGeom prst="line">
              <a:avLst/>
            </a:prstGeom>
            <a:ln w="41400">
              <a:solidFill>
                <a:srgbClr val="3333FF"/>
              </a:solidFill>
              <a:miter/>
            </a:ln>
          </p:spPr>
          <p:style>
            <a:lnRef idx="0">
              <a:scrgbClr r="0" g="0" b="0"/>
            </a:lnRef>
            <a:fillRef idx="0">
              <a:scrgbClr r="0" g="0" b="0"/>
            </a:fillRef>
            <a:effectRef idx="0">
              <a:scrgbClr r="0" g="0" b="0"/>
            </a:effectRef>
            <a:fontRef idx="minor"/>
          </p:style>
        </p:sp>
        <p:sp>
          <p:nvSpPr>
            <p:cNvPr id="1718" name="CustomShape 4"/>
            <p:cNvSpPr/>
            <p:nvPr/>
          </p:nvSpPr>
          <p:spPr>
            <a:xfrm>
              <a:off x="5806800" y="1531080"/>
              <a:ext cx="2876400" cy="2982240"/>
            </a:xfrm>
            <a:custGeom>
              <a:avLst/>
              <a:gdLst/>
              <a:ahLst/>
              <a:cxnLst/>
              <a:rect l="l" t="t" r="r" b="b"/>
              <a:pathLst>
                <a:path w="4849296" h="3785616">
                  <a:moveTo>
                    <a:pt x="237744" y="3529584"/>
                  </a:moveTo>
                  <a:cubicBezTo>
                    <a:pt x="243840" y="3493008"/>
                    <a:pt x="249399" y="3456338"/>
                    <a:pt x="256032" y="3419856"/>
                  </a:cubicBezTo>
                  <a:cubicBezTo>
                    <a:pt x="261592" y="3389274"/>
                    <a:pt x="274320" y="3359500"/>
                    <a:pt x="274320" y="3328416"/>
                  </a:cubicBezTo>
                  <a:cubicBezTo>
                    <a:pt x="274320" y="3233684"/>
                    <a:pt x="262362" y="3158546"/>
                    <a:pt x="237744" y="3072384"/>
                  </a:cubicBezTo>
                  <a:cubicBezTo>
                    <a:pt x="232448" y="3053848"/>
                    <a:pt x="225552" y="3035808"/>
                    <a:pt x="219456" y="3017520"/>
                  </a:cubicBezTo>
                  <a:cubicBezTo>
                    <a:pt x="225552" y="2932176"/>
                    <a:pt x="230639" y="2846754"/>
                    <a:pt x="237744" y="2761488"/>
                  </a:cubicBezTo>
                  <a:cubicBezTo>
                    <a:pt x="242832" y="2700436"/>
                    <a:pt x="256032" y="2639872"/>
                    <a:pt x="256032" y="2578608"/>
                  </a:cubicBezTo>
                  <a:cubicBezTo>
                    <a:pt x="256032" y="2447870"/>
                    <a:pt x="235840" y="2307347"/>
                    <a:pt x="219456" y="2176272"/>
                  </a:cubicBezTo>
                  <a:cubicBezTo>
                    <a:pt x="213360" y="2029968"/>
                    <a:pt x="211601" y="1883419"/>
                    <a:pt x="201168" y="1737360"/>
                  </a:cubicBezTo>
                  <a:cubicBezTo>
                    <a:pt x="198655" y="1702183"/>
                    <a:pt x="152286" y="1572427"/>
                    <a:pt x="146304" y="1554480"/>
                  </a:cubicBezTo>
                  <a:lnTo>
                    <a:pt x="128016" y="1499616"/>
                  </a:lnTo>
                  <a:cubicBezTo>
                    <a:pt x="121920" y="1481328"/>
                    <a:pt x="120421" y="1460792"/>
                    <a:pt x="109728" y="1444752"/>
                  </a:cubicBezTo>
                  <a:cubicBezTo>
                    <a:pt x="85344" y="1408176"/>
                    <a:pt x="50477" y="1376727"/>
                    <a:pt x="36576" y="1335024"/>
                  </a:cubicBezTo>
                  <a:lnTo>
                    <a:pt x="0" y="1225296"/>
                  </a:lnTo>
                  <a:cubicBezTo>
                    <a:pt x="6096" y="1139952"/>
                    <a:pt x="8839" y="1054302"/>
                    <a:pt x="18288" y="969264"/>
                  </a:cubicBezTo>
                  <a:cubicBezTo>
                    <a:pt x="21064" y="944283"/>
                    <a:pt x="22634" y="917025"/>
                    <a:pt x="36576" y="896112"/>
                  </a:cubicBezTo>
                  <a:cubicBezTo>
                    <a:pt x="56834" y="865725"/>
                    <a:pt x="115007" y="851680"/>
                    <a:pt x="146304" y="841248"/>
                  </a:cubicBezTo>
                  <a:lnTo>
                    <a:pt x="182880" y="731520"/>
                  </a:lnTo>
                  <a:cubicBezTo>
                    <a:pt x="188976" y="713232"/>
                    <a:pt x="185128" y="687349"/>
                    <a:pt x="201168" y="676656"/>
                  </a:cubicBezTo>
                  <a:lnTo>
                    <a:pt x="256032" y="640080"/>
                  </a:lnTo>
                  <a:cubicBezTo>
                    <a:pt x="274320" y="646176"/>
                    <a:pt x="293654" y="649747"/>
                    <a:pt x="310896" y="658368"/>
                  </a:cubicBezTo>
                  <a:cubicBezTo>
                    <a:pt x="330555" y="668198"/>
                    <a:pt x="346677" y="705849"/>
                    <a:pt x="365760" y="694944"/>
                  </a:cubicBezTo>
                  <a:cubicBezTo>
                    <a:pt x="403927" y="673134"/>
                    <a:pt x="414528" y="621792"/>
                    <a:pt x="438912" y="585216"/>
                  </a:cubicBezTo>
                  <a:cubicBezTo>
                    <a:pt x="451104" y="566928"/>
                    <a:pt x="457200" y="542544"/>
                    <a:pt x="475488" y="530352"/>
                  </a:cubicBezTo>
                  <a:cubicBezTo>
                    <a:pt x="493776" y="518160"/>
                    <a:pt x="510693" y="503606"/>
                    <a:pt x="530352" y="493776"/>
                  </a:cubicBezTo>
                  <a:cubicBezTo>
                    <a:pt x="547594" y="485155"/>
                    <a:pt x="568365" y="484850"/>
                    <a:pt x="585216" y="475488"/>
                  </a:cubicBezTo>
                  <a:cubicBezTo>
                    <a:pt x="623643" y="454140"/>
                    <a:pt x="653241" y="416237"/>
                    <a:pt x="694944" y="402336"/>
                  </a:cubicBezTo>
                  <a:cubicBezTo>
                    <a:pt x="713232" y="396240"/>
                    <a:pt x="732566" y="392669"/>
                    <a:pt x="749808" y="384048"/>
                  </a:cubicBezTo>
                  <a:cubicBezTo>
                    <a:pt x="769467" y="374218"/>
                    <a:pt x="784092" y="355189"/>
                    <a:pt x="804672" y="347472"/>
                  </a:cubicBezTo>
                  <a:cubicBezTo>
                    <a:pt x="833777" y="336558"/>
                    <a:pt x="865632" y="335280"/>
                    <a:pt x="896112" y="329184"/>
                  </a:cubicBezTo>
                  <a:cubicBezTo>
                    <a:pt x="928624" y="280416"/>
                    <a:pt x="938810" y="257367"/>
                    <a:pt x="987552" y="219456"/>
                  </a:cubicBezTo>
                  <a:cubicBezTo>
                    <a:pt x="1022251" y="192468"/>
                    <a:pt x="1055577" y="160205"/>
                    <a:pt x="1097280" y="146304"/>
                  </a:cubicBezTo>
                  <a:cubicBezTo>
                    <a:pt x="1236497" y="99898"/>
                    <a:pt x="1169202" y="117289"/>
                    <a:pt x="1298448" y="91440"/>
                  </a:cubicBezTo>
                  <a:cubicBezTo>
                    <a:pt x="1359408" y="97536"/>
                    <a:pt x="1420776" y="100412"/>
                    <a:pt x="1481328" y="109728"/>
                  </a:cubicBezTo>
                  <a:cubicBezTo>
                    <a:pt x="1500381" y="112659"/>
                    <a:pt x="1517177" y="131185"/>
                    <a:pt x="1536192" y="128016"/>
                  </a:cubicBezTo>
                  <a:cubicBezTo>
                    <a:pt x="1557872" y="124403"/>
                    <a:pt x="1571397" y="101270"/>
                    <a:pt x="1591056" y="91440"/>
                  </a:cubicBezTo>
                  <a:cubicBezTo>
                    <a:pt x="1608298" y="82819"/>
                    <a:pt x="1628678" y="81773"/>
                    <a:pt x="1645920" y="73152"/>
                  </a:cubicBezTo>
                  <a:cubicBezTo>
                    <a:pt x="1665579" y="63322"/>
                    <a:pt x="1680582" y="45234"/>
                    <a:pt x="1700784" y="36576"/>
                  </a:cubicBezTo>
                  <a:cubicBezTo>
                    <a:pt x="1723886" y="26675"/>
                    <a:pt x="1749769" y="25193"/>
                    <a:pt x="1773936" y="18288"/>
                  </a:cubicBezTo>
                  <a:cubicBezTo>
                    <a:pt x="1792472" y="12992"/>
                    <a:pt x="1810512" y="6096"/>
                    <a:pt x="1828800" y="0"/>
                  </a:cubicBezTo>
                  <a:cubicBezTo>
                    <a:pt x="1865376" y="6096"/>
                    <a:pt x="1904643" y="3228"/>
                    <a:pt x="1938528" y="18288"/>
                  </a:cubicBezTo>
                  <a:cubicBezTo>
                    <a:pt x="1962162" y="28792"/>
                    <a:pt x="1973523" y="56595"/>
                    <a:pt x="1993392" y="73152"/>
                  </a:cubicBezTo>
                  <a:cubicBezTo>
                    <a:pt x="2010277" y="87223"/>
                    <a:pt x="2029968" y="97536"/>
                    <a:pt x="2048256" y="109728"/>
                  </a:cubicBezTo>
                  <a:cubicBezTo>
                    <a:pt x="2138158" y="98490"/>
                    <a:pt x="2216395" y="90731"/>
                    <a:pt x="2304288" y="73152"/>
                  </a:cubicBezTo>
                  <a:cubicBezTo>
                    <a:pt x="2389874" y="56035"/>
                    <a:pt x="2474976" y="36576"/>
                    <a:pt x="2560320" y="18288"/>
                  </a:cubicBezTo>
                  <a:cubicBezTo>
                    <a:pt x="2633472" y="24384"/>
                    <a:pt x="2708849" y="17662"/>
                    <a:pt x="2779776" y="36576"/>
                  </a:cubicBezTo>
                  <a:cubicBezTo>
                    <a:pt x="2804766" y="43240"/>
                    <a:pt x="2814771" y="74883"/>
                    <a:pt x="2834640" y="91440"/>
                  </a:cubicBezTo>
                  <a:cubicBezTo>
                    <a:pt x="2851525" y="105511"/>
                    <a:pt x="2871216" y="115824"/>
                    <a:pt x="2889504" y="128016"/>
                  </a:cubicBezTo>
                  <a:cubicBezTo>
                    <a:pt x="3028721" y="81610"/>
                    <a:pt x="2961426" y="99001"/>
                    <a:pt x="3090672" y="73152"/>
                  </a:cubicBezTo>
                  <a:cubicBezTo>
                    <a:pt x="3133344" y="79248"/>
                    <a:pt x="3182322" y="68298"/>
                    <a:pt x="3218688" y="91440"/>
                  </a:cubicBezTo>
                  <a:cubicBezTo>
                    <a:pt x="3255774" y="115040"/>
                    <a:pt x="3277939" y="159465"/>
                    <a:pt x="3291840" y="201168"/>
                  </a:cubicBezTo>
                  <a:cubicBezTo>
                    <a:pt x="3297936" y="219456"/>
                    <a:pt x="3291264" y="252061"/>
                    <a:pt x="3310128" y="256032"/>
                  </a:cubicBezTo>
                  <a:cubicBezTo>
                    <a:pt x="3417668" y="278672"/>
                    <a:pt x="3529584" y="268224"/>
                    <a:pt x="3639312" y="274320"/>
                  </a:cubicBezTo>
                  <a:cubicBezTo>
                    <a:pt x="3643866" y="275231"/>
                    <a:pt x="3766871" y="295900"/>
                    <a:pt x="3785616" y="310896"/>
                  </a:cubicBezTo>
                  <a:cubicBezTo>
                    <a:pt x="3802779" y="324626"/>
                    <a:pt x="3813265" y="345675"/>
                    <a:pt x="3822192" y="365760"/>
                  </a:cubicBezTo>
                  <a:cubicBezTo>
                    <a:pt x="3847634" y="423005"/>
                    <a:pt x="3861857" y="487844"/>
                    <a:pt x="3877056" y="548640"/>
                  </a:cubicBezTo>
                  <a:cubicBezTo>
                    <a:pt x="4019413" y="524914"/>
                    <a:pt x="4069251" y="507801"/>
                    <a:pt x="4242816" y="548640"/>
                  </a:cubicBezTo>
                  <a:cubicBezTo>
                    <a:pt x="4267992" y="554564"/>
                    <a:pt x="4279392" y="585216"/>
                    <a:pt x="4297680" y="603504"/>
                  </a:cubicBezTo>
                  <a:cubicBezTo>
                    <a:pt x="4303776" y="621792"/>
                    <a:pt x="4307347" y="641126"/>
                    <a:pt x="4315968" y="658368"/>
                  </a:cubicBezTo>
                  <a:cubicBezTo>
                    <a:pt x="4325798" y="678027"/>
                    <a:pt x="4344827" y="692652"/>
                    <a:pt x="4352544" y="713232"/>
                  </a:cubicBezTo>
                  <a:cubicBezTo>
                    <a:pt x="4363458" y="742337"/>
                    <a:pt x="4340944" y="796133"/>
                    <a:pt x="4370832" y="804672"/>
                  </a:cubicBezTo>
                  <a:cubicBezTo>
                    <a:pt x="4488207" y="838208"/>
                    <a:pt x="4614672" y="816864"/>
                    <a:pt x="4736592" y="822960"/>
                  </a:cubicBezTo>
                  <a:cubicBezTo>
                    <a:pt x="4754880" y="841248"/>
                    <a:pt x="4778896" y="855216"/>
                    <a:pt x="4791456" y="877824"/>
                  </a:cubicBezTo>
                  <a:cubicBezTo>
                    <a:pt x="4820459" y="930030"/>
                    <a:pt x="4834501" y="1019896"/>
                    <a:pt x="4846320" y="1078992"/>
                  </a:cubicBezTo>
                  <a:cubicBezTo>
                    <a:pt x="4840224" y="1115568"/>
                    <a:pt x="4849296" y="1158342"/>
                    <a:pt x="4828032" y="1188720"/>
                  </a:cubicBezTo>
                  <a:cubicBezTo>
                    <a:pt x="4738495" y="1316630"/>
                    <a:pt x="4483118" y="1274938"/>
                    <a:pt x="4389120" y="1280160"/>
                  </a:cubicBezTo>
                  <a:cubicBezTo>
                    <a:pt x="4370832" y="1286256"/>
                    <a:pt x="4349309" y="1286406"/>
                    <a:pt x="4334256" y="1298448"/>
                  </a:cubicBezTo>
                  <a:cubicBezTo>
                    <a:pt x="4317093" y="1312178"/>
                    <a:pt x="4313222" y="1337770"/>
                    <a:pt x="4297680" y="1353312"/>
                  </a:cubicBezTo>
                  <a:cubicBezTo>
                    <a:pt x="4282138" y="1368854"/>
                    <a:pt x="4261104" y="1377696"/>
                    <a:pt x="4242816" y="1389888"/>
                  </a:cubicBezTo>
                  <a:cubicBezTo>
                    <a:pt x="4230624" y="1408176"/>
                    <a:pt x="4220842" y="1428324"/>
                    <a:pt x="4206240" y="1444752"/>
                  </a:cubicBezTo>
                  <a:cubicBezTo>
                    <a:pt x="4115135" y="1547245"/>
                    <a:pt x="4125034" y="1535466"/>
                    <a:pt x="4041648" y="1591056"/>
                  </a:cubicBezTo>
                  <a:lnTo>
                    <a:pt x="3931920" y="1755648"/>
                  </a:lnTo>
                  <a:cubicBezTo>
                    <a:pt x="3919728" y="1773936"/>
                    <a:pt x="3902295" y="1789660"/>
                    <a:pt x="3895344" y="1810512"/>
                  </a:cubicBezTo>
                  <a:cubicBezTo>
                    <a:pt x="3852455" y="1939178"/>
                    <a:pt x="3908276" y="1780338"/>
                    <a:pt x="3840480" y="1938528"/>
                  </a:cubicBezTo>
                  <a:cubicBezTo>
                    <a:pt x="3819993" y="1986331"/>
                    <a:pt x="3819371" y="2014987"/>
                    <a:pt x="3803904" y="2066544"/>
                  </a:cubicBezTo>
                  <a:cubicBezTo>
                    <a:pt x="3792825" y="2103473"/>
                    <a:pt x="3779520" y="2139696"/>
                    <a:pt x="3767328" y="2176272"/>
                  </a:cubicBezTo>
                  <a:lnTo>
                    <a:pt x="3712464" y="2340864"/>
                  </a:lnTo>
                  <a:lnTo>
                    <a:pt x="3694176" y="2395728"/>
                  </a:lnTo>
                  <a:lnTo>
                    <a:pt x="3675888" y="2450592"/>
                  </a:lnTo>
                  <a:cubicBezTo>
                    <a:pt x="3689321" y="2746109"/>
                    <a:pt x="3709312" y="2841572"/>
                    <a:pt x="3675888" y="3108960"/>
                  </a:cubicBezTo>
                  <a:cubicBezTo>
                    <a:pt x="3668177" y="3170647"/>
                    <a:pt x="3658971" y="3232863"/>
                    <a:pt x="3639312" y="3291840"/>
                  </a:cubicBezTo>
                  <a:cubicBezTo>
                    <a:pt x="3595464" y="3423385"/>
                    <a:pt x="3648663" y="3259112"/>
                    <a:pt x="3602736" y="3419856"/>
                  </a:cubicBezTo>
                  <a:cubicBezTo>
                    <a:pt x="3597440" y="3438392"/>
                    <a:pt x="3596490" y="3459667"/>
                    <a:pt x="3584448" y="3474720"/>
                  </a:cubicBezTo>
                  <a:cubicBezTo>
                    <a:pt x="3549507" y="3518396"/>
                    <a:pt x="3518894" y="3507497"/>
                    <a:pt x="3474720" y="3529584"/>
                  </a:cubicBezTo>
                  <a:cubicBezTo>
                    <a:pt x="3455061" y="3539414"/>
                    <a:pt x="3439941" y="3557233"/>
                    <a:pt x="3419856" y="3566160"/>
                  </a:cubicBezTo>
                  <a:cubicBezTo>
                    <a:pt x="3384624" y="3581818"/>
                    <a:pt x="3342207" y="3581350"/>
                    <a:pt x="3310128" y="3602736"/>
                  </a:cubicBezTo>
                  <a:cubicBezTo>
                    <a:pt x="3291840" y="3614928"/>
                    <a:pt x="3275349" y="3630385"/>
                    <a:pt x="3255264" y="3639312"/>
                  </a:cubicBezTo>
                  <a:cubicBezTo>
                    <a:pt x="3209026" y="3659862"/>
                    <a:pt x="3037979" y="3708159"/>
                    <a:pt x="2999232" y="3712464"/>
                  </a:cubicBezTo>
                  <a:lnTo>
                    <a:pt x="2834640" y="3730752"/>
                  </a:lnTo>
                  <a:cubicBezTo>
                    <a:pt x="2702186" y="3746335"/>
                    <a:pt x="2660104" y="3754341"/>
                    <a:pt x="2523744" y="3767328"/>
                  </a:cubicBezTo>
                  <a:cubicBezTo>
                    <a:pt x="2450669" y="3774288"/>
                    <a:pt x="2377440" y="3779520"/>
                    <a:pt x="2304288" y="3785616"/>
                  </a:cubicBezTo>
                  <a:cubicBezTo>
                    <a:pt x="2182368" y="3779520"/>
                    <a:pt x="2060212" y="3777063"/>
                    <a:pt x="1938528" y="3767328"/>
                  </a:cubicBezTo>
                  <a:cubicBezTo>
                    <a:pt x="1870504" y="3761886"/>
                    <a:pt x="1800640" y="3733557"/>
                    <a:pt x="1737360" y="3712464"/>
                  </a:cubicBezTo>
                  <a:cubicBezTo>
                    <a:pt x="1666445" y="3688826"/>
                    <a:pt x="1618695" y="3671350"/>
                    <a:pt x="1536192" y="3657600"/>
                  </a:cubicBezTo>
                  <a:cubicBezTo>
                    <a:pt x="1308823" y="3619705"/>
                    <a:pt x="1473612" y="3642947"/>
                    <a:pt x="1078992" y="3621024"/>
                  </a:cubicBezTo>
                  <a:lnTo>
                    <a:pt x="768096" y="3602736"/>
                  </a:lnTo>
                  <a:cubicBezTo>
                    <a:pt x="579186" y="3594865"/>
                    <a:pt x="389850" y="3596621"/>
                    <a:pt x="201168" y="3584448"/>
                  </a:cubicBezTo>
                  <a:cubicBezTo>
                    <a:pt x="195085" y="3584056"/>
                    <a:pt x="201168" y="3572256"/>
                    <a:pt x="201168" y="3566160"/>
                  </a:cubicBezTo>
                </a:path>
              </a:pathLst>
            </a:custGeom>
            <a:noFill/>
            <a:ln w="38160">
              <a:solidFill>
                <a:srgbClr val="3333FF"/>
              </a:solidFill>
              <a:miter/>
            </a:ln>
          </p:spPr>
          <p:style>
            <a:lnRef idx="0">
              <a:scrgbClr r="0" g="0" b="0"/>
            </a:lnRef>
            <a:fillRef idx="0">
              <a:scrgbClr r="0" g="0" b="0"/>
            </a:fillRef>
            <a:effectRef idx="0">
              <a:scrgbClr r="0" g="0" b="0"/>
            </a:effectRef>
            <a:fontRef idx="minor"/>
          </p:style>
        </p:sp>
      </p:grpSp>
      <p:pic>
        <p:nvPicPr>
          <p:cNvPr id="1719" name="Picture 101"/>
          <p:cNvPicPr/>
          <p:nvPr/>
        </p:nvPicPr>
        <p:blipFill>
          <a:blip r:embed="rId3"/>
          <a:stretch/>
        </p:blipFill>
        <p:spPr>
          <a:xfrm>
            <a:off x="8706960" y="1406160"/>
            <a:ext cx="776520" cy="446760"/>
          </a:xfrm>
          <a:prstGeom prst="rect">
            <a:avLst/>
          </a:prstGeom>
          <a:ln>
            <a:noFill/>
          </a:ln>
        </p:spPr>
      </p:pic>
      <p:sp>
        <p:nvSpPr>
          <p:cNvPr id="1720" name="CustomShape 5"/>
          <p:cNvSpPr/>
          <p:nvPr/>
        </p:nvSpPr>
        <p:spPr>
          <a:xfrm rot="16200000">
            <a:off x="3219120" y="2611440"/>
            <a:ext cx="1794960" cy="36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ts val="1471"/>
              </a:lnSpc>
            </a:pPr>
            <a:r>
              <a:rPr lang="en-US" sz="1800" b="1" strike="noStrike" spc="-1">
                <a:solidFill>
                  <a:srgbClr val="000000"/>
                </a:solidFill>
                <a:latin typeface="Arial"/>
                <a:ea typeface="DejaVu Sans"/>
              </a:rPr>
              <a:t>Altitude (ft)</a:t>
            </a:r>
            <a:endParaRPr lang="en-US" sz="1800" b="0" strike="noStrike" spc="-1">
              <a:latin typeface="Arial"/>
            </a:endParaRPr>
          </a:p>
        </p:txBody>
      </p:sp>
      <p:sp>
        <p:nvSpPr>
          <p:cNvPr id="1721" name="Line 6"/>
          <p:cNvSpPr/>
          <p:nvPr/>
        </p:nvSpPr>
        <p:spPr>
          <a:xfrm flipH="1">
            <a:off x="5196960" y="789480"/>
            <a:ext cx="3600" cy="47876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2" name="CustomShape 7"/>
          <p:cNvSpPr/>
          <p:nvPr/>
        </p:nvSpPr>
        <p:spPr>
          <a:xfrm>
            <a:off x="5902200" y="1114560"/>
            <a:ext cx="2503080" cy="97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n-US" sz="1600" b="1" strike="noStrike" spc="-1">
                <a:solidFill>
                  <a:srgbClr val="3333FF"/>
                </a:solidFill>
                <a:latin typeface="Arial"/>
                <a:ea typeface="DejaVu Sans"/>
              </a:rPr>
              <a:t>Convective Cloud</a:t>
            </a:r>
            <a:endParaRPr lang="en-US" sz="1600" b="0" strike="noStrike" spc="-1">
              <a:latin typeface="Arial"/>
            </a:endParaRPr>
          </a:p>
        </p:txBody>
      </p:sp>
      <p:sp>
        <p:nvSpPr>
          <p:cNvPr id="1723" name="Line 8"/>
          <p:cNvSpPr/>
          <p:nvPr/>
        </p:nvSpPr>
        <p:spPr>
          <a:xfrm flipH="1">
            <a:off x="5065920" y="439128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4" name="Line 9"/>
          <p:cNvSpPr/>
          <p:nvPr/>
        </p:nvSpPr>
        <p:spPr>
          <a:xfrm>
            <a:off x="5729040" y="4263480"/>
            <a:ext cx="316584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25" name="Line 10"/>
          <p:cNvSpPr/>
          <p:nvPr/>
        </p:nvSpPr>
        <p:spPr>
          <a:xfrm flipV="1">
            <a:off x="5699520" y="3820680"/>
            <a:ext cx="3192120" cy="216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26" name="CustomShape 11"/>
          <p:cNvSpPr/>
          <p:nvPr/>
        </p:nvSpPr>
        <p:spPr>
          <a:xfrm>
            <a:off x="4301280" y="428580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10,000</a:t>
            </a:r>
            <a:endParaRPr lang="en-US" sz="1600" b="0" strike="noStrike" spc="-1">
              <a:latin typeface="Arial"/>
            </a:endParaRPr>
          </a:p>
        </p:txBody>
      </p:sp>
      <p:sp>
        <p:nvSpPr>
          <p:cNvPr id="1727" name="Line 12"/>
          <p:cNvSpPr/>
          <p:nvPr/>
        </p:nvSpPr>
        <p:spPr>
          <a:xfrm flipH="1">
            <a:off x="5065920" y="385452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8" name="Line 13"/>
          <p:cNvSpPr/>
          <p:nvPr/>
        </p:nvSpPr>
        <p:spPr>
          <a:xfrm flipH="1">
            <a:off x="5065920" y="329004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9" name="Line 14"/>
          <p:cNvSpPr/>
          <p:nvPr/>
        </p:nvSpPr>
        <p:spPr>
          <a:xfrm flipH="1">
            <a:off x="5070600" y="113328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0" name="CustomShape 15"/>
          <p:cNvSpPr/>
          <p:nvPr/>
        </p:nvSpPr>
        <p:spPr>
          <a:xfrm>
            <a:off x="4306680" y="100152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40,000</a:t>
            </a:r>
            <a:endParaRPr lang="en-US" sz="1600" b="0" strike="noStrike" spc="-1">
              <a:latin typeface="Arial"/>
            </a:endParaRPr>
          </a:p>
        </p:txBody>
      </p:sp>
      <p:sp>
        <p:nvSpPr>
          <p:cNvPr id="1731" name="Line 16"/>
          <p:cNvSpPr/>
          <p:nvPr/>
        </p:nvSpPr>
        <p:spPr>
          <a:xfrm>
            <a:off x="5717160" y="3403800"/>
            <a:ext cx="311400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2" name="Line 17"/>
          <p:cNvSpPr/>
          <p:nvPr/>
        </p:nvSpPr>
        <p:spPr>
          <a:xfrm flipH="1">
            <a:off x="5065920" y="272412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3" name="Line 18"/>
          <p:cNvSpPr/>
          <p:nvPr/>
        </p:nvSpPr>
        <p:spPr>
          <a:xfrm flipH="1">
            <a:off x="5065920" y="218736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4" name="Line 19"/>
          <p:cNvSpPr/>
          <p:nvPr/>
        </p:nvSpPr>
        <p:spPr>
          <a:xfrm flipH="1">
            <a:off x="5065920" y="165024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5" name="Line 20"/>
          <p:cNvSpPr/>
          <p:nvPr/>
        </p:nvSpPr>
        <p:spPr>
          <a:xfrm>
            <a:off x="5664960" y="2944800"/>
            <a:ext cx="3165840" cy="108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36" name="Line 21"/>
          <p:cNvSpPr/>
          <p:nvPr/>
        </p:nvSpPr>
        <p:spPr>
          <a:xfrm>
            <a:off x="5672520" y="2523600"/>
            <a:ext cx="3206520" cy="46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7" name="Line 22"/>
          <p:cNvSpPr/>
          <p:nvPr/>
        </p:nvSpPr>
        <p:spPr>
          <a:xfrm>
            <a:off x="5622840" y="2061000"/>
            <a:ext cx="3251520" cy="432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38" name="Line 23"/>
          <p:cNvSpPr/>
          <p:nvPr/>
        </p:nvSpPr>
        <p:spPr>
          <a:xfrm>
            <a:off x="5634360" y="1651680"/>
            <a:ext cx="316584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9" name="CustomShape 24"/>
          <p:cNvSpPr/>
          <p:nvPr/>
        </p:nvSpPr>
        <p:spPr>
          <a:xfrm>
            <a:off x="4301280" y="374832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15,000</a:t>
            </a:r>
            <a:endParaRPr lang="en-US" sz="1600" b="0" strike="noStrike" spc="-1">
              <a:latin typeface="Arial"/>
            </a:endParaRPr>
          </a:p>
        </p:txBody>
      </p:sp>
      <p:sp>
        <p:nvSpPr>
          <p:cNvPr id="1740" name="CustomShape 25"/>
          <p:cNvSpPr/>
          <p:nvPr/>
        </p:nvSpPr>
        <p:spPr>
          <a:xfrm>
            <a:off x="4301280" y="318492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20,000</a:t>
            </a:r>
            <a:endParaRPr lang="en-US" sz="1600" b="0" strike="noStrike" spc="-1">
              <a:latin typeface="Arial"/>
            </a:endParaRPr>
          </a:p>
        </p:txBody>
      </p:sp>
      <p:sp>
        <p:nvSpPr>
          <p:cNvPr id="1741" name="CustomShape 26"/>
          <p:cNvSpPr/>
          <p:nvPr/>
        </p:nvSpPr>
        <p:spPr>
          <a:xfrm>
            <a:off x="4302000" y="261864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25,000</a:t>
            </a:r>
            <a:endParaRPr lang="en-US" sz="1600" b="0" strike="noStrike" spc="-1">
              <a:latin typeface="Arial"/>
            </a:endParaRPr>
          </a:p>
        </p:txBody>
      </p:sp>
      <p:sp>
        <p:nvSpPr>
          <p:cNvPr id="1742" name="CustomShape 27"/>
          <p:cNvSpPr/>
          <p:nvPr/>
        </p:nvSpPr>
        <p:spPr>
          <a:xfrm>
            <a:off x="4302000" y="208188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30,000</a:t>
            </a:r>
            <a:endParaRPr lang="en-US" sz="1600" b="0" strike="noStrike" spc="-1">
              <a:latin typeface="Arial"/>
            </a:endParaRPr>
          </a:p>
        </p:txBody>
      </p:sp>
      <p:sp>
        <p:nvSpPr>
          <p:cNvPr id="1743" name="CustomShape 28"/>
          <p:cNvSpPr/>
          <p:nvPr/>
        </p:nvSpPr>
        <p:spPr>
          <a:xfrm>
            <a:off x="4302000" y="154440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35,000</a:t>
            </a:r>
            <a:endParaRPr lang="en-US" sz="1600" b="0" strike="noStrike" spc="-1">
              <a:latin typeface="Arial"/>
            </a:endParaRPr>
          </a:p>
        </p:txBody>
      </p:sp>
      <p:sp>
        <p:nvSpPr>
          <p:cNvPr id="1744" name="CustomShape 29"/>
          <p:cNvSpPr/>
          <p:nvPr/>
        </p:nvSpPr>
        <p:spPr>
          <a:xfrm>
            <a:off x="8550720" y="902880"/>
            <a:ext cx="1596240" cy="873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45" name="Line 30"/>
          <p:cNvSpPr/>
          <p:nvPr/>
        </p:nvSpPr>
        <p:spPr>
          <a:xfrm flipH="1">
            <a:off x="5065920" y="495684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46" name="CustomShape 31"/>
          <p:cNvSpPr/>
          <p:nvPr/>
        </p:nvSpPr>
        <p:spPr>
          <a:xfrm>
            <a:off x="4344480" y="482220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5,000</a:t>
            </a:r>
            <a:endParaRPr lang="en-US" sz="1600" b="0" strike="noStrike" spc="-1">
              <a:latin typeface="Arial"/>
            </a:endParaRPr>
          </a:p>
        </p:txBody>
      </p:sp>
      <p:sp>
        <p:nvSpPr>
          <p:cNvPr id="1747" name="Line 32"/>
          <p:cNvSpPr/>
          <p:nvPr/>
        </p:nvSpPr>
        <p:spPr>
          <a:xfrm>
            <a:off x="5097240" y="5486400"/>
            <a:ext cx="4453560" cy="14760"/>
          </a:xfrm>
          <a:prstGeom prst="line">
            <a:avLst/>
          </a:prstGeom>
          <a:ln w="36720">
            <a:solidFill>
              <a:srgbClr val="000000"/>
            </a:solidFill>
            <a:round/>
          </a:ln>
        </p:spPr>
        <p:style>
          <a:lnRef idx="0">
            <a:scrgbClr r="0" g="0" b="0"/>
          </a:lnRef>
          <a:fillRef idx="0">
            <a:scrgbClr r="0" g="0" b="0"/>
          </a:fillRef>
          <a:effectRef idx="0">
            <a:scrgbClr r="0" g="0" b="0"/>
          </a:effectRef>
          <a:fontRef idx="minor"/>
        </p:style>
      </p:sp>
      <p:pic>
        <p:nvPicPr>
          <p:cNvPr id="1748" name="Picture 130"/>
          <p:cNvPicPr/>
          <p:nvPr/>
        </p:nvPicPr>
        <p:blipFill>
          <a:blip r:embed="rId4"/>
          <a:srcRect t="17797" b="13616"/>
          <a:stretch/>
        </p:blipFill>
        <p:spPr>
          <a:xfrm>
            <a:off x="8612280" y="4349160"/>
            <a:ext cx="623160" cy="565560"/>
          </a:xfrm>
          <a:prstGeom prst="rect">
            <a:avLst/>
          </a:prstGeom>
          <a:ln>
            <a:noFill/>
          </a:ln>
        </p:spPr>
      </p:pic>
      <p:sp>
        <p:nvSpPr>
          <p:cNvPr id="1749" name="CustomShape 33"/>
          <p:cNvSpPr/>
          <p:nvPr/>
        </p:nvSpPr>
        <p:spPr>
          <a:xfrm>
            <a:off x="9075600" y="4436640"/>
            <a:ext cx="985320" cy="602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50" name="Line 34"/>
          <p:cNvSpPr/>
          <p:nvPr/>
        </p:nvSpPr>
        <p:spPr>
          <a:xfrm>
            <a:off x="5448960" y="4699080"/>
            <a:ext cx="3165840" cy="1080"/>
          </a:xfrm>
          <a:prstGeom prst="line">
            <a:avLst/>
          </a:prstGeom>
          <a:ln w="18360">
            <a:solidFill>
              <a:srgbClr val="000000"/>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1751" name="CustomShape 35"/>
          <p:cNvSpPr/>
          <p:nvPr/>
        </p:nvSpPr>
        <p:spPr>
          <a:xfrm flipH="1" flipV="1">
            <a:off x="5629680" y="162540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2" name="CustomShape 36"/>
          <p:cNvSpPr/>
          <p:nvPr/>
        </p:nvSpPr>
        <p:spPr>
          <a:xfrm flipH="1" flipV="1">
            <a:off x="5659560" y="251604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3" name="CustomShape 37"/>
          <p:cNvSpPr/>
          <p:nvPr/>
        </p:nvSpPr>
        <p:spPr>
          <a:xfrm flipH="1" flipV="1">
            <a:off x="5703120" y="338904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4" name="CustomShape 38"/>
          <p:cNvSpPr/>
          <p:nvPr/>
        </p:nvSpPr>
        <p:spPr>
          <a:xfrm flipH="1" flipV="1">
            <a:off x="8901000" y="3798720"/>
            <a:ext cx="4320" cy="45828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5" name="CustomShape 39"/>
          <p:cNvSpPr/>
          <p:nvPr/>
        </p:nvSpPr>
        <p:spPr>
          <a:xfrm flipV="1">
            <a:off x="8838720" y="2927520"/>
            <a:ext cx="360" cy="47592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6" name="CustomShape 40"/>
          <p:cNvSpPr/>
          <p:nvPr/>
        </p:nvSpPr>
        <p:spPr>
          <a:xfrm flipV="1">
            <a:off x="8892000" y="2041200"/>
            <a:ext cx="360" cy="48204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pic>
        <p:nvPicPr>
          <p:cNvPr id="46" name="Picture 2"/>
          <p:cNvPicPr/>
          <p:nvPr/>
        </p:nvPicPr>
        <p:blipFill rotWithShape="1">
          <a:blip r:embed="rId5"/>
          <a:srcRect l="5170" t="7510" r="6396" b="9021"/>
          <a:stretch/>
        </p:blipFill>
        <p:spPr>
          <a:xfrm>
            <a:off x="248106" y="887877"/>
            <a:ext cx="3043734" cy="1896611"/>
          </a:xfrm>
          <a:prstGeom prst="rect">
            <a:avLst/>
          </a:prstGeom>
          <a:ln w="50800">
            <a:solidFill>
              <a:schemeClr val="tx1"/>
            </a:solidFill>
          </a:ln>
        </p:spPr>
      </p:pic>
      <p:pic>
        <p:nvPicPr>
          <p:cNvPr id="47" name="Picture 1"/>
          <p:cNvPicPr/>
          <p:nvPr/>
        </p:nvPicPr>
        <p:blipFill rotWithShape="1">
          <a:blip r:embed="rId6"/>
          <a:srcRect l="-214"/>
          <a:stretch/>
        </p:blipFill>
        <p:spPr>
          <a:xfrm>
            <a:off x="287382" y="3146760"/>
            <a:ext cx="3004457" cy="2248200"/>
          </a:xfrm>
          <a:prstGeom prst="rect">
            <a:avLst/>
          </a:prstGeom>
          <a:ln w="50800">
            <a:solidFill>
              <a:schemeClr val="tx1"/>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CustomShape 1"/>
          <p:cNvSpPr/>
          <p:nvPr/>
        </p:nvSpPr>
        <p:spPr>
          <a:xfrm>
            <a:off x="1063440" y="4353840"/>
            <a:ext cx="7855920" cy="115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0">
              <a:lnSpc>
                <a:spcPct val="100000"/>
              </a:lnSpc>
              <a:spcAft>
                <a:spcPts val="720"/>
              </a:spcAft>
            </a:pPr>
            <a:r>
              <a:rPr lang="en-US" sz="2800" b="1" strike="noStrike" spc="-1">
                <a:solidFill>
                  <a:srgbClr val="000000"/>
                </a:solidFill>
                <a:latin typeface="Times New Roman"/>
                <a:ea typeface="DejaVu Sans"/>
              </a:rPr>
              <a:t>Late Spring (May/June) and Early Fall (Sep/Oct)</a:t>
            </a:r>
            <a:endParaRPr lang="en-US" sz="2800" b="0" strike="noStrike" spc="-1">
              <a:latin typeface="Arial"/>
            </a:endParaRPr>
          </a:p>
          <a:p>
            <a:pPr marL="1080">
              <a:lnSpc>
                <a:spcPct val="100000"/>
              </a:lnSpc>
              <a:spcAft>
                <a:spcPts val="720"/>
              </a:spcAft>
            </a:pPr>
            <a:r>
              <a:rPr lang="en-US" sz="2800" b="1" strike="noStrike" spc="-1">
                <a:solidFill>
                  <a:srgbClr val="000000"/>
                </a:solidFill>
                <a:latin typeface="Times New Roman"/>
                <a:ea typeface="DejaVu Sans"/>
              </a:rPr>
              <a:t>Important Time Periods for Field Measurements.</a:t>
            </a:r>
            <a:endParaRPr lang="en-US" sz="2800" b="0" strike="noStrike" spc="-1">
              <a:latin typeface="Arial"/>
            </a:endParaRPr>
          </a:p>
        </p:txBody>
      </p:sp>
      <p:sp>
        <p:nvSpPr>
          <p:cNvPr id="1760" name="CustomShape 2"/>
          <p:cNvSpPr/>
          <p:nvPr/>
        </p:nvSpPr>
        <p:spPr>
          <a:xfrm>
            <a:off x="360" y="12600"/>
            <a:ext cx="1003464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Seoul Average Rainfall (mm)</a:t>
            </a:r>
            <a:endParaRPr lang="en-US" sz="3600" b="0" strike="noStrike" spc="-1">
              <a:latin typeface="Arial"/>
            </a:endParaRPr>
          </a:p>
        </p:txBody>
      </p:sp>
      <p:pic>
        <p:nvPicPr>
          <p:cNvPr id="1761" name="Picture 557"/>
          <p:cNvPicPr/>
          <p:nvPr/>
        </p:nvPicPr>
        <p:blipFill>
          <a:blip r:embed="rId2"/>
          <a:srcRect t="7296" b="33556"/>
          <a:stretch/>
        </p:blipFill>
        <p:spPr>
          <a:xfrm>
            <a:off x="180000" y="754200"/>
            <a:ext cx="9556920" cy="3039480"/>
          </a:xfrm>
          <a:prstGeom prst="rect">
            <a:avLst/>
          </a:prstGeom>
          <a:ln>
            <a:noFill/>
          </a:ln>
        </p:spPr>
      </p:pic>
      <p:sp>
        <p:nvSpPr>
          <p:cNvPr id="1762" name="CustomShape 3"/>
          <p:cNvSpPr/>
          <p:nvPr/>
        </p:nvSpPr>
        <p:spPr>
          <a:xfrm>
            <a:off x="8695440" y="3255120"/>
            <a:ext cx="719640" cy="541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000000"/>
                </a:solidFill>
                <a:latin typeface="Times New Roman"/>
                <a:ea typeface="DejaVu Sans"/>
              </a:rPr>
              <a:t>0</a:t>
            </a:r>
            <a:endParaRPr lang="en-US" sz="1200" b="0" strike="noStrike" spc="-1">
              <a:latin typeface="Arial"/>
            </a:endParaRPr>
          </a:p>
        </p:txBody>
      </p:sp>
      <p:sp>
        <p:nvSpPr>
          <p:cNvPr id="1763" name="CustomShape 4"/>
          <p:cNvSpPr/>
          <p:nvPr/>
        </p:nvSpPr>
        <p:spPr>
          <a:xfrm>
            <a:off x="8631360" y="2370960"/>
            <a:ext cx="704880" cy="521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200</a:t>
            </a:r>
            <a:endParaRPr lang="en-US" sz="1200" b="0" strike="noStrike" spc="-1">
              <a:latin typeface="Arial"/>
            </a:endParaRPr>
          </a:p>
        </p:txBody>
      </p:sp>
      <p:sp>
        <p:nvSpPr>
          <p:cNvPr id="1764" name="CustomShape 5"/>
          <p:cNvSpPr/>
          <p:nvPr/>
        </p:nvSpPr>
        <p:spPr>
          <a:xfrm>
            <a:off x="885600" y="3239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0</a:t>
            </a:r>
            <a:endParaRPr lang="en-US" sz="1600" b="0" strike="noStrike" spc="-1">
              <a:latin typeface="Arial"/>
            </a:endParaRPr>
          </a:p>
        </p:txBody>
      </p:sp>
      <p:sp>
        <p:nvSpPr>
          <p:cNvPr id="1765" name="CustomShape 6"/>
          <p:cNvSpPr/>
          <p:nvPr/>
        </p:nvSpPr>
        <p:spPr>
          <a:xfrm>
            <a:off x="849600" y="2359080"/>
            <a:ext cx="421200" cy="4082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10</a:t>
            </a:r>
            <a:endParaRPr lang="en-US" sz="1200" b="0" strike="noStrike" spc="-1">
              <a:latin typeface="Arial"/>
            </a:endParaRPr>
          </a:p>
        </p:txBody>
      </p:sp>
      <p:sp>
        <p:nvSpPr>
          <p:cNvPr id="1766" name="CustomShape 7"/>
          <p:cNvSpPr/>
          <p:nvPr/>
        </p:nvSpPr>
        <p:spPr>
          <a:xfrm>
            <a:off x="849960" y="1549080"/>
            <a:ext cx="421920" cy="408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20</a:t>
            </a:r>
            <a:endParaRPr lang="en-US" sz="1200" b="0" strike="noStrike" spc="-1">
              <a:latin typeface="Arial"/>
            </a:endParaRPr>
          </a:p>
        </p:txBody>
      </p:sp>
      <p:sp>
        <p:nvSpPr>
          <p:cNvPr id="1767" name="CustomShape 8"/>
          <p:cNvSpPr/>
          <p:nvPr/>
        </p:nvSpPr>
        <p:spPr>
          <a:xfrm>
            <a:off x="850680" y="685800"/>
            <a:ext cx="421560" cy="407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30</a:t>
            </a:r>
            <a:endParaRPr lang="en-US" sz="1200" b="0" strike="noStrike" spc="-1">
              <a:latin typeface="Arial"/>
            </a:endParaRPr>
          </a:p>
        </p:txBody>
      </p:sp>
      <p:sp>
        <p:nvSpPr>
          <p:cNvPr id="1768" name="CustomShape 9"/>
          <p:cNvSpPr/>
          <p:nvPr/>
        </p:nvSpPr>
        <p:spPr>
          <a:xfrm rot="16200000">
            <a:off x="1407960" y="3458520"/>
            <a:ext cx="459720" cy="6462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JAN</a:t>
            </a:r>
            <a:endParaRPr lang="en-US" sz="1600" b="0" strike="noStrike" spc="-1">
              <a:latin typeface="Arial"/>
            </a:endParaRPr>
          </a:p>
        </p:txBody>
      </p:sp>
      <p:sp>
        <p:nvSpPr>
          <p:cNvPr id="1769" name="CustomShape 10"/>
          <p:cNvSpPr/>
          <p:nvPr/>
        </p:nvSpPr>
        <p:spPr>
          <a:xfrm rot="16200000">
            <a:off x="200772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FEB</a:t>
            </a:r>
            <a:endParaRPr lang="en-US" sz="1600" b="0" strike="noStrike" spc="-1">
              <a:latin typeface="Arial"/>
            </a:endParaRPr>
          </a:p>
        </p:txBody>
      </p:sp>
      <p:sp>
        <p:nvSpPr>
          <p:cNvPr id="1770" name="CustomShape 11"/>
          <p:cNvSpPr/>
          <p:nvPr/>
        </p:nvSpPr>
        <p:spPr>
          <a:xfrm>
            <a:off x="8631360" y="1594080"/>
            <a:ext cx="538200" cy="428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400</a:t>
            </a:r>
            <a:endParaRPr lang="en-US" sz="1200" b="0" strike="noStrike" spc="-1">
              <a:latin typeface="Arial"/>
            </a:endParaRPr>
          </a:p>
        </p:txBody>
      </p:sp>
      <p:sp>
        <p:nvSpPr>
          <p:cNvPr id="1771" name="CustomShape 12"/>
          <p:cNvSpPr/>
          <p:nvPr/>
        </p:nvSpPr>
        <p:spPr>
          <a:xfrm>
            <a:off x="8614800" y="709920"/>
            <a:ext cx="556200" cy="519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600</a:t>
            </a:r>
            <a:endParaRPr lang="en-US" sz="1200" b="0" strike="noStrike" spc="-1">
              <a:latin typeface="Arial"/>
            </a:endParaRPr>
          </a:p>
        </p:txBody>
      </p:sp>
      <p:sp>
        <p:nvSpPr>
          <p:cNvPr id="1772" name="CustomShape 13"/>
          <p:cNvSpPr/>
          <p:nvPr/>
        </p:nvSpPr>
        <p:spPr>
          <a:xfrm rot="5400000">
            <a:off x="7601400" y="2043000"/>
            <a:ext cx="3450600" cy="3657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2400" b="0" strike="noStrike" spc="-1">
                <a:solidFill>
                  <a:srgbClr val="00CCFF"/>
                </a:solidFill>
                <a:latin typeface="Arial"/>
                <a:ea typeface="DejaVu Sans"/>
              </a:rPr>
              <a:t>Precipitation (mm)</a:t>
            </a:r>
            <a:endParaRPr lang="en-US" sz="2400" b="0" strike="noStrike" spc="-1">
              <a:latin typeface="Arial"/>
            </a:endParaRPr>
          </a:p>
        </p:txBody>
      </p:sp>
      <p:sp>
        <p:nvSpPr>
          <p:cNvPr id="1773" name="CustomShape 14"/>
          <p:cNvSpPr/>
          <p:nvPr/>
        </p:nvSpPr>
        <p:spPr>
          <a:xfrm rot="16200000">
            <a:off x="26474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MAR</a:t>
            </a:r>
            <a:endParaRPr lang="en-US" sz="1600" b="0" strike="noStrike" spc="-1">
              <a:latin typeface="Arial"/>
            </a:endParaRPr>
          </a:p>
        </p:txBody>
      </p:sp>
      <p:sp>
        <p:nvSpPr>
          <p:cNvPr id="1774" name="CustomShape 15"/>
          <p:cNvSpPr/>
          <p:nvPr/>
        </p:nvSpPr>
        <p:spPr>
          <a:xfrm rot="16200000">
            <a:off x="32378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APR</a:t>
            </a:r>
            <a:endParaRPr lang="en-US" sz="1600" b="0" strike="noStrike" spc="-1">
              <a:latin typeface="Arial"/>
            </a:endParaRPr>
          </a:p>
        </p:txBody>
      </p:sp>
      <p:sp>
        <p:nvSpPr>
          <p:cNvPr id="1775" name="CustomShape 16"/>
          <p:cNvSpPr/>
          <p:nvPr/>
        </p:nvSpPr>
        <p:spPr>
          <a:xfrm rot="16200000">
            <a:off x="3827520" y="3448440"/>
            <a:ext cx="50364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MAY</a:t>
            </a:r>
            <a:endParaRPr lang="en-US" sz="1600" b="0" strike="noStrike" spc="-1">
              <a:latin typeface="Arial"/>
            </a:endParaRPr>
          </a:p>
        </p:txBody>
      </p:sp>
      <p:sp>
        <p:nvSpPr>
          <p:cNvPr id="1776" name="CustomShape 17"/>
          <p:cNvSpPr/>
          <p:nvPr/>
        </p:nvSpPr>
        <p:spPr>
          <a:xfrm rot="16200000">
            <a:off x="4417920" y="3448440"/>
            <a:ext cx="50364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JUN</a:t>
            </a:r>
            <a:endParaRPr lang="en-US" sz="1600" b="0" strike="noStrike" spc="-1">
              <a:latin typeface="Arial"/>
            </a:endParaRPr>
          </a:p>
        </p:txBody>
      </p:sp>
      <p:sp>
        <p:nvSpPr>
          <p:cNvPr id="1777" name="CustomShape 18"/>
          <p:cNvSpPr/>
          <p:nvPr/>
        </p:nvSpPr>
        <p:spPr>
          <a:xfrm rot="16200000">
            <a:off x="50090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JUL</a:t>
            </a:r>
            <a:endParaRPr lang="en-US" sz="1600" b="0" strike="noStrike" spc="-1">
              <a:latin typeface="Arial"/>
            </a:endParaRPr>
          </a:p>
        </p:txBody>
      </p:sp>
      <p:sp>
        <p:nvSpPr>
          <p:cNvPr id="1778" name="CustomShape 19"/>
          <p:cNvSpPr/>
          <p:nvPr/>
        </p:nvSpPr>
        <p:spPr>
          <a:xfrm rot="16200000">
            <a:off x="561024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AUG</a:t>
            </a:r>
            <a:endParaRPr lang="en-US" sz="1600" b="0" strike="noStrike" spc="-1">
              <a:latin typeface="Arial"/>
            </a:endParaRPr>
          </a:p>
        </p:txBody>
      </p:sp>
      <p:sp>
        <p:nvSpPr>
          <p:cNvPr id="1779" name="CustomShape 20"/>
          <p:cNvSpPr/>
          <p:nvPr/>
        </p:nvSpPr>
        <p:spPr>
          <a:xfrm rot="16200000">
            <a:off x="6250680" y="3449160"/>
            <a:ext cx="50256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SEP</a:t>
            </a:r>
            <a:endParaRPr lang="en-US" sz="1600" b="0" strike="noStrike" spc="-1">
              <a:latin typeface="Arial"/>
            </a:endParaRPr>
          </a:p>
        </p:txBody>
      </p:sp>
      <p:sp>
        <p:nvSpPr>
          <p:cNvPr id="1780" name="CustomShape 21"/>
          <p:cNvSpPr/>
          <p:nvPr/>
        </p:nvSpPr>
        <p:spPr>
          <a:xfrm rot="16200000">
            <a:off x="684036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OCT</a:t>
            </a:r>
            <a:endParaRPr lang="en-US" sz="1600" b="0" strike="noStrike" spc="-1">
              <a:latin typeface="Arial"/>
            </a:endParaRPr>
          </a:p>
        </p:txBody>
      </p:sp>
      <p:sp>
        <p:nvSpPr>
          <p:cNvPr id="1781" name="CustomShape 22"/>
          <p:cNvSpPr/>
          <p:nvPr/>
        </p:nvSpPr>
        <p:spPr>
          <a:xfrm rot="16200000">
            <a:off x="743076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NOV</a:t>
            </a:r>
            <a:endParaRPr lang="en-US" sz="1600" b="0" strike="noStrike" spc="-1">
              <a:latin typeface="Arial"/>
            </a:endParaRPr>
          </a:p>
        </p:txBody>
      </p:sp>
      <p:sp>
        <p:nvSpPr>
          <p:cNvPr id="1782" name="CustomShape 23"/>
          <p:cNvSpPr/>
          <p:nvPr/>
        </p:nvSpPr>
        <p:spPr>
          <a:xfrm rot="16200000">
            <a:off x="807048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DEC</a:t>
            </a:r>
            <a:endParaRPr lang="en-US" sz="1600" b="0" strike="noStrike" spc="-1">
              <a:latin typeface="Arial"/>
            </a:endParaRPr>
          </a:p>
        </p:txBody>
      </p:sp>
      <p:sp>
        <p:nvSpPr>
          <p:cNvPr id="1783" name="CustomShape 24"/>
          <p:cNvSpPr/>
          <p:nvPr/>
        </p:nvSpPr>
        <p:spPr>
          <a:xfrm rot="16200000">
            <a:off x="-1179720" y="2034000"/>
            <a:ext cx="3450240" cy="33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2400" b="0" strike="noStrike" spc="-1">
                <a:solidFill>
                  <a:srgbClr val="FFCC00"/>
                </a:solidFill>
                <a:latin typeface="Arial"/>
                <a:ea typeface="DejaVu Sans"/>
              </a:rPr>
              <a:t>Average Rainfall Days</a:t>
            </a:r>
            <a:endParaRPr lang="en-US" sz="2400" b="0" strike="noStrike" spc="-1">
              <a:latin typeface="Arial"/>
            </a:endParaRPr>
          </a:p>
        </p:txBody>
      </p:sp>
      <p:sp>
        <p:nvSpPr>
          <p:cNvPr id="1784" name="CustomShape 25"/>
          <p:cNvSpPr/>
          <p:nvPr/>
        </p:nvSpPr>
        <p:spPr>
          <a:xfrm>
            <a:off x="1280160" y="969840"/>
            <a:ext cx="7223760" cy="2468880"/>
          </a:xfrm>
          <a:prstGeom prst="rect">
            <a:avLst/>
          </a:prstGeom>
          <a:noFill/>
          <a:ln w="36720">
            <a:solidFill>
              <a:srgbClr val="000000"/>
            </a:solidFill>
            <a:miter/>
          </a:ln>
        </p:spPr>
        <p:style>
          <a:lnRef idx="0">
            <a:scrgbClr r="0" g="0" b="0"/>
          </a:lnRef>
          <a:fillRef idx="0">
            <a:scrgbClr r="0" g="0" b="0"/>
          </a:fillRef>
          <a:effectRef idx="0">
            <a:scrgbClr r="0" g="0" b="0"/>
          </a:effectRef>
          <a:fontRef idx="minor"/>
        </p:style>
      </p:sp>
      <p:sp>
        <p:nvSpPr>
          <p:cNvPr id="1785" name="CustomShape 26"/>
          <p:cNvSpPr/>
          <p:nvPr/>
        </p:nvSpPr>
        <p:spPr>
          <a:xfrm>
            <a:off x="777600" y="2411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10</a:t>
            </a:r>
            <a:endParaRPr lang="en-US" sz="1600" b="0" strike="noStrike" spc="-1">
              <a:latin typeface="Arial"/>
            </a:endParaRPr>
          </a:p>
        </p:txBody>
      </p:sp>
      <p:sp>
        <p:nvSpPr>
          <p:cNvPr id="1786" name="CustomShape 27"/>
          <p:cNvSpPr/>
          <p:nvPr/>
        </p:nvSpPr>
        <p:spPr>
          <a:xfrm>
            <a:off x="777600" y="1619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20</a:t>
            </a:r>
            <a:endParaRPr lang="en-US" sz="1600" b="0" strike="noStrike" spc="-1">
              <a:latin typeface="Arial"/>
            </a:endParaRPr>
          </a:p>
        </p:txBody>
      </p:sp>
      <p:sp>
        <p:nvSpPr>
          <p:cNvPr id="1787" name="CustomShape 28"/>
          <p:cNvSpPr/>
          <p:nvPr/>
        </p:nvSpPr>
        <p:spPr>
          <a:xfrm>
            <a:off x="777600" y="755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30</a:t>
            </a:r>
            <a:endParaRPr lang="en-US" sz="1600" b="0" strike="noStrike" spc="-1">
              <a:latin typeface="Arial"/>
            </a:endParaRPr>
          </a:p>
        </p:txBody>
      </p:sp>
      <p:sp>
        <p:nvSpPr>
          <p:cNvPr id="1788" name="CustomShape 29"/>
          <p:cNvSpPr/>
          <p:nvPr/>
        </p:nvSpPr>
        <p:spPr>
          <a:xfrm>
            <a:off x="8778240" y="3239280"/>
            <a:ext cx="36576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 0</a:t>
            </a:r>
            <a:endParaRPr lang="en-US" sz="1600" b="0" strike="noStrike" spc="-1">
              <a:latin typeface="Arial"/>
            </a:endParaRPr>
          </a:p>
        </p:txBody>
      </p:sp>
      <p:sp>
        <p:nvSpPr>
          <p:cNvPr id="1789" name="CustomShape 30"/>
          <p:cNvSpPr/>
          <p:nvPr/>
        </p:nvSpPr>
        <p:spPr>
          <a:xfrm>
            <a:off x="8589600" y="241128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200</a:t>
            </a:r>
            <a:endParaRPr lang="en-US" sz="1600" b="0" strike="noStrike" spc="-1">
              <a:latin typeface="Arial"/>
            </a:endParaRPr>
          </a:p>
        </p:txBody>
      </p:sp>
      <p:sp>
        <p:nvSpPr>
          <p:cNvPr id="1790" name="CustomShape 31"/>
          <p:cNvSpPr/>
          <p:nvPr/>
        </p:nvSpPr>
        <p:spPr>
          <a:xfrm>
            <a:off x="8589600" y="160416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400</a:t>
            </a:r>
            <a:endParaRPr lang="en-US" sz="1600" b="0" strike="noStrike" spc="-1">
              <a:latin typeface="Arial"/>
            </a:endParaRPr>
          </a:p>
        </p:txBody>
      </p:sp>
      <p:sp>
        <p:nvSpPr>
          <p:cNvPr id="1791" name="CustomShape 32"/>
          <p:cNvSpPr/>
          <p:nvPr/>
        </p:nvSpPr>
        <p:spPr>
          <a:xfrm>
            <a:off x="8589600" y="74016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600</a:t>
            </a:r>
            <a:endParaRPr lang="en-US"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CustomShape 1"/>
          <p:cNvSpPr/>
          <p:nvPr/>
        </p:nvSpPr>
        <p:spPr>
          <a:xfrm>
            <a:off x="360" y="12600"/>
            <a:ext cx="1005624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Summary</a:t>
            </a:r>
            <a:r>
              <a:rPr lang="en-US" sz="3990" b="1" strike="noStrike" spc="-1">
                <a:solidFill>
                  <a:srgbClr val="000080"/>
                </a:solidFill>
                <a:latin typeface="Bitstream Vera Serif"/>
                <a:ea typeface="Arial"/>
              </a:rPr>
              <a:t> </a:t>
            </a:r>
            <a:endParaRPr lang="en-US" sz="3990" b="0" strike="noStrike" spc="-1">
              <a:latin typeface="Arial"/>
            </a:endParaRPr>
          </a:p>
        </p:txBody>
      </p:sp>
      <p:sp>
        <p:nvSpPr>
          <p:cNvPr id="1793" name="CustomShape 2"/>
          <p:cNvSpPr/>
          <p:nvPr/>
        </p:nvSpPr>
        <p:spPr>
          <a:xfrm>
            <a:off x="154732" y="645953"/>
            <a:ext cx="9133200" cy="495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Proven Science, Technology, Equipment, and Operators</a:t>
            </a: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Cloud Seeding Increases Precipitation and Air Mixing</a:t>
            </a: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Precipitation and Air Mixing Reduces </a:t>
            </a:r>
            <a:r>
              <a:rPr lang="en-US" sz="2800" b="0" strike="noStrike" spc="-1" dirty="0" err="1">
                <a:solidFill>
                  <a:srgbClr val="000000"/>
                </a:solidFill>
                <a:latin typeface="Times New Roman"/>
                <a:ea typeface="DejaVu Sans"/>
              </a:rPr>
              <a:t>Microdust</a:t>
            </a:r>
            <a:endParaRPr lang="en-US" sz="2800" b="0" strike="noStrike" spc="-1" dirty="0">
              <a:latin typeface="Arial"/>
            </a:endParaRPr>
          </a:p>
          <a:p>
            <a:pPr marL="219600" indent="-218160">
              <a:lnSpc>
                <a:spcPct val="100000"/>
              </a:lnSpc>
              <a:buClr>
                <a:srgbClr val="000000"/>
              </a:buClr>
              <a:buSzPct val="45000"/>
              <a:buFont typeface="Wingdings" charset="2"/>
              <a:buChar char=""/>
            </a:pPr>
            <a:endParaRPr lang="en-US" sz="2800" b="0" strike="noStrike" spc="-1" dirty="0">
              <a:latin typeface="Arial"/>
            </a:endParaRPr>
          </a:p>
          <a:p>
            <a:pPr>
              <a:lnSpc>
                <a:spcPct val="100000"/>
              </a:lnSpc>
            </a:pPr>
            <a:r>
              <a:rPr lang="en-US" sz="2800" b="1" strike="noStrike" spc="-1" dirty="0">
                <a:solidFill>
                  <a:srgbClr val="000000"/>
                </a:solidFill>
                <a:latin typeface="Times New Roman"/>
                <a:ea typeface="DejaVu Sans"/>
              </a:rPr>
              <a:t>Cloud Seeding Increases Precipitation/Reduces </a:t>
            </a:r>
            <a:r>
              <a:rPr lang="en-US" sz="2800" b="1" strike="noStrike" spc="-1" dirty="0" err="1">
                <a:solidFill>
                  <a:srgbClr val="000000"/>
                </a:solidFill>
                <a:latin typeface="Times New Roman"/>
                <a:ea typeface="DejaVu Sans"/>
              </a:rPr>
              <a:t>Microdust</a:t>
            </a:r>
            <a:endParaRPr lang="en-US" sz="2800" b="0" strike="noStrike" spc="-1" dirty="0">
              <a:latin typeface="Arial"/>
            </a:endParaRPr>
          </a:p>
          <a:p>
            <a:pPr marL="219600" indent="-218160">
              <a:lnSpc>
                <a:spcPct val="100000"/>
              </a:lnSpc>
              <a:buClr>
                <a:srgbClr val="000000"/>
              </a:buClr>
              <a:buSzPct val="45000"/>
              <a:buFont typeface="Wingdings" charset="2"/>
              <a:buChar char=""/>
            </a:pP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Multiple Additional Benefits</a:t>
            </a:r>
            <a:endParaRPr lang="en-US" sz="2800" b="0" strike="noStrike" spc="-1" dirty="0">
              <a:latin typeface="Arial"/>
            </a:endParaRPr>
          </a:p>
          <a:p>
            <a:pPr marL="676800" lvl="1"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Enhance Understanding of </a:t>
            </a:r>
            <a:endParaRPr lang="en-US" sz="2800" b="0" strike="noStrike" spc="-1" dirty="0">
              <a:latin typeface="Arial"/>
            </a:endParaRPr>
          </a:p>
          <a:p>
            <a:pPr marL="676800" lvl="1" indent="-218160">
              <a:lnSpc>
                <a:spcPct val="100000"/>
              </a:lnSpc>
              <a:buClr>
                <a:srgbClr val="000000"/>
              </a:buClr>
              <a:buSzPct val="45000"/>
              <a:buFont typeface="Wingdings" charset="2"/>
              <a:buChar char=""/>
            </a:pPr>
            <a:r>
              <a:rPr lang="en-US" sz="2800" b="0" strike="noStrike" spc="-1" dirty="0" err="1">
                <a:solidFill>
                  <a:srgbClr val="000000"/>
                </a:solidFill>
                <a:latin typeface="Times New Roman"/>
                <a:ea typeface="DejaVu Sans"/>
              </a:rPr>
              <a:t>Microdust</a:t>
            </a:r>
            <a:r>
              <a:rPr lang="en-US" sz="2800" b="0" strike="noStrike" spc="-1" dirty="0">
                <a:solidFill>
                  <a:srgbClr val="000000"/>
                </a:solidFill>
                <a:latin typeface="Times New Roman"/>
                <a:ea typeface="DejaVu Sans"/>
              </a:rPr>
              <a:t> Origin, Definition,</a:t>
            </a:r>
            <a:endParaRPr lang="en-US" sz="2800" b="0" strike="noStrike" spc="-1" dirty="0">
              <a:latin typeface="Arial"/>
            </a:endParaRPr>
          </a:p>
          <a:p>
            <a:pPr marL="676800" lvl="1" indent="-218160">
              <a:lnSpc>
                <a:spcPct val="100000"/>
              </a:lnSpc>
              <a:buClr>
                <a:srgbClr val="000000"/>
              </a:buClr>
              <a:buSzPct val="45000"/>
              <a:buFont typeface="Wingdings" charset="2"/>
              <a:buChar char=""/>
            </a:pPr>
            <a:r>
              <a:rPr lang="en-US" sz="2800" b="0" strike="noStrike" spc="-1" dirty="0">
                <a:solidFill>
                  <a:srgbClr val="000000"/>
                </a:solidFill>
                <a:latin typeface="Times New Roman"/>
                <a:ea typeface="DejaVu Sans"/>
              </a:rPr>
              <a:t>Tracking, and Forecasting</a:t>
            </a:r>
            <a:endParaRPr lang="en-US" sz="2800" b="0" strike="noStrike" spc="-1" dirty="0">
              <a:latin typeface="Arial"/>
            </a:endParaRPr>
          </a:p>
        </p:txBody>
      </p:sp>
      <p:pic>
        <p:nvPicPr>
          <p:cNvPr id="1794" name="Picture 2"/>
          <p:cNvPicPr/>
          <p:nvPr/>
        </p:nvPicPr>
        <p:blipFill>
          <a:blip r:embed="rId2"/>
          <a:srcRect t="4887"/>
          <a:stretch/>
        </p:blipFill>
        <p:spPr>
          <a:xfrm>
            <a:off x="5461920" y="3108960"/>
            <a:ext cx="4078800" cy="2424960"/>
          </a:xfrm>
          <a:prstGeom prst="rect">
            <a:avLst/>
          </a:prstGeom>
          <a:ln w="54720">
            <a:solidFill>
              <a:srgbClr val="000000"/>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7" name="CustomShape 1"/>
          <p:cNvSpPr/>
          <p:nvPr/>
        </p:nvSpPr>
        <p:spPr>
          <a:xfrm>
            <a:off x="384120" y="22320"/>
            <a:ext cx="9303120" cy="609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92000"/>
              </a:lnSpc>
              <a:spcAft>
                <a:spcPts val="859"/>
              </a:spcAft>
            </a:pPr>
            <a:r>
              <a:rPr lang="en-US" sz="3600" b="1" strike="noStrike" spc="-1">
                <a:solidFill>
                  <a:srgbClr val="000000"/>
                </a:solidFill>
                <a:latin typeface="Arial"/>
                <a:ea typeface="Arial"/>
              </a:rPr>
              <a:t>References – Microdust Removal</a:t>
            </a:r>
            <a:endParaRPr lang="en-US" sz="3600" b="0" strike="noStrike" spc="-1">
              <a:latin typeface="Arial"/>
            </a:endParaRPr>
          </a:p>
        </p:txBody>
      </p:sp>
      <p:sp>
        <p:nvSpPr>
          <p:cNvPr id="1798" name="TextShape 2"/>
          <p:cNvSpPr txBox="1"/>
          <p:nvPr/>
        </p:nvSpPr>
        <p:spPr>
          <a:xfrm>
            <a:off x="248400" y="631440"/>
            <a:ext cx="9574920" cy="4779360"/>
          </a:xfrm>
          <a:prstGeom prst="rect">
            <a:avLst/>
          </a:prstGeom>
          <a:noFill/>
          <a:ln>
            <a:noFill/>
          </a:ln>
        </p:spPr>
        <p:txBody>
          <a:bodyPr lIns="90000" tIns="45000" rIns="90000" bIns="45000">
            <a:noAutofit/>
          </a:bodyPr>
          <a:lstStyle/>
          <a:p>
            <a:pPr>
              <a:lnSpc>
                <a:spcPct val="100000"/>
              </a:lnSpc>
              <a:spcAft>
                <a:spcPts val="1199"/>
              </a:spcAft>
            </a:pPr>
            <a:r>
              <a:rPr lang="en-US" sz="1800" b="0" strike="noStrike" spc="-1">
                <a:solidFill>
                  <a:srgbClr val="000000"/>
                </a:solidFill>
                <a:latin typeface="Times New Roman"/>
                <a:ea typeface="Times New Roman"/>
              </a:rPr>
              <a:t>Cherrier, G., E. Belut, F. Gerardin, A. Tanière, and N. Rimbert, 2017: Aerosol particles scavenging by a droplet: Microphysical modeling in the Greenfield gap. Atmospheric Environment, 166, 519–530, doi:10.1016/j.atmosenv.2017.07.052.</a:t>
            </a:r>
            <a:endParaRPr lang="en-US" sz="1800" b="0" strike="noStrike" spc="-1">
              <a:latin typeface="Arial"/>
            </a:endParaRPr>
          </a:p>
          <a:p>
            <a:pPr>
              <a:lnSpc>
                <a:spcPct val="100000"/>
              </a:lnSpc>
              <a:spcAft>
                <a:spcPts val="1199"/>
              </a:spcAft>
            </a:pPr>
            <a:r>
              <a:rPr lang="en-US" sz="1800" b="0" strike="noStrike" spc="-1">
                <a:solidFill>
                  <a:srgbClr val="000000"/>
                </a:solidFill>
                <a:latin typeface="Times New Roman"/>
                <a:ea typeface="Times New Roman"/>
              </a:rPr>
              <a:t>Cozic, J., B. Verheggen, S. Mertes, P. Connolly, K. Bower, A. Petzold, U. Baltensperger, and E. Weingartner, 2007: Scavenging of black carbon in mixed phase clouds at the high alpine site Jungfraujoch. Atmos. Chem. Phys., 7, 1797–1807, doi:10.5194/acp-7-1797-2007.</a:t>
            </a:r>
            <a:endParaRPr lang="en-US" sz="1800" b="0" strike="noStrike" spc="-1">
              <a:latin typeface="Arial"/>
            </a:endParaRPr>
          </a:p>
          <a:p>
            <a:pPr>
              <a:lnSpc>
                <a:spcPct val="100000"/>
              </a:lnSpc>
              <a:spcAft>
                <a:spcPts val="1199"/>
              </a:spcAft>
            </a:pPr>
            <a:r>
              <a:rPr lang="en-US" sz="1800" b="0" strike="noStrike" spc="-1">
                <a:solidFill>
                  <a:srgbClr val="000000"/>
                </a:solidFill>
                <a:latin typeface="Times New Roman"/>
                <a:ea typeface="Times New Roman"/>
              </a:rPr>
              <a:t>Murray, B. J., D. O’Sullivan, J. D. Atkinson, and M. E. Webb, 2012: Ice nucleation by particles immersed in supercooled cloud droplets. Chem. Soc. Rev., 41, 6519–6554, doi:10.1039/C2CS35200A.</a:t>
            </a:r>
            <a:endParaRPr lang="en-US" sz="1800" b="0" strike="noStrike" spc="-1">
              <a:latin typeface="Arial"/>
            </a:endParaRPr>
          </a:p>
          <a:p>
            <a:pPr>
              <a:lnSpc>
                <a:spcPct val="100000"/>
              </a:lnSpc>
              <a:spcAft>
                <a:spcPts val="1199"/>
              </a:spcAft>
            </a:pPr>
            <a:r>
              <a:rPr lang="en-US" sz="1800" b="0" strike="noStrike" spc="-1">
                <a:solidFill>
                  <a:srgbClr val="000000"/>
                </a:solidFill>
                <a:latin typeface="Times New Roman"/>
                <a:ea typeface="Times New Roman"/>
              </a:rPr>
              <a:t>Ćurić, M., D. Janc, and V. Vučković, 2007: Cloud seeding impact on precipitation as revealed by cloud-resolving mesoscale model. Meteorol. Atmos. Phys., 95, 179–193, doi:10.1007/s00703-006-0202-y.</a:t>
            </a:r>
            <a:endParaRPr lang="en-US" sz="1800" b="0" strike="noStrike" spc="-1">
              <a:latin typeface="Arial"/>
            </a:endParaRPr>
          </a:p>
          <a:p>
            <a:pPr>
              <a:lnSpc>
                <a:spcPct val="100000"/>
              </a:lnSpc>
              <a:spcAft>
                <a:spcPts val="1199"/>
              </a:spcAft>
            </a:pPr>
            <a:r>
              <a:rPr lang="en-US" sz="1800" b="0" strike="noStrike" spc="-1">
                <a:solidFill>
                  <a:srgbClr val="000000"/>
                </a:solidFill>
                <a:latin typeface="Times New Roman"/>
                <a:ea typeface="Times New Roman"/>
              </a:rPr>
              <a:t>Andronache, C.: Estimated variability of below-cloud aerosol removal by rainfall for observed aerosol size distributions, Atmos. Chem. Phys., 3, 131-143, https://doi.org/10.5194/acp-3-131-2003, 2003.</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1"/>
          <p:cNvSpPr/>
          <p:nvPr/>
        </p:nvSpPr>
        <p:spPr>
          <a:xfrm>
            <a:off x="13680" y="700920"/>
            <a:ext cx="5289840" cy="487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880">
              <a:lnSpc>
                <a:spcPct val="100000"/>
              </a:lnSpc>
              <a:spcAft>
                <a:spcPts val="1440"/>
              </a:spcAft>
              <a:buClr>
                <a:srgbClr val="000000"/>
              </a:buClr>
              <a:buSzPct val="45000"/>
              <a:buFont typeface="Wingdings" charset="2"/>
              <a:buChar char=""/>
            </a:pPr>
            <a:r>
              <a:rPr lang="en-US" sz="2600" b="0" strike="noStrike" spc="-1">
                <a:solidFill>
                  <a:srgbClr val="000000"/>
                </a:solidFill>
                <a:latin typeface="Times New Roman"/>
                <a:ea typeface="DejaVu Sans"/>
              </a:rPr>
              <a:t>Review our knowledge of  microdust, clouds, and precipitation. </a:t>
            </a:r>
            <a:endParaRPr lang="en-US" sz="2600" b="0" strike="noStrike" spc="-1">
              <a:latin typeface="Arial"/>
            </a:endParaRPr>
          </a:p>
          <a:p>
            <a:pPr marL="274320" indent="-272880">
              <a:lnSpc>
                <a:spcPct val="100000"/>
              </a:lnSpc>
              <a:spcAft>
                <a:spcPts val="1440"/>
              </a:spcAft>
              <a:buClr>
                <a:srgbClr val="000000"/>
              </a:buClr>
              <a:buSzPct val="45000"/>
              <a:buFont typeface="Wingdings" charset="2"/>
              <a:buChar char=""/>
            </a:pPr>
            <a:r>
              <a:rPr lang="en-US" sz="2600" b="0" strike="noStrike" spc="-1">
                <a:solidFill>
                  <a:srgbClr val="000000"/>
                </a:solidFill>
                <a:latin typeface="Times New Roman"/>
                <a:ea typeface="Bitstream Vera Serif"/>
              </a:rPr>
              <a:t>Define how microdust affects precipitation development and how cloud seeding can mitigate high levels of pollution.</a:t>
            </a:r>
            <a:endParaRPr lang="en-US" sz="2600" b="0" strike="noStrike" spc="-1">
              <a:latin typeface="Arial"/>
            </a:endParaRPr>
          </a:p>
          <a:p>
            <a:pPr marL="274320" indent="-272880">
              <a:lnSpc>
                <a:spcPct val="100000"/>
              </a:lnSpc>
              <a:spcBef>
                <a:spcPts val="323"/>
              </a:spcBef>
              <a:buClr>
                <a:srgbClr val="000000"/>
              </a:buClr>
              <a:buSzPct val="45000"/>
              <a:buFont typeface="Wingdings" charset="2"/>
              <a:buChar char=""/>
            </a:pPr>
            <a:r>
              <a:rPr lang="en-US" sz="2600" b="0" strike="noStrike" spc="-1">
                <a:solidFill>
                  <a:srgbClr val="000000"/>
                </a:solidFill>
                <a:latin typeface="Times New Roman"/>
                <a:ea typeface="Bitstream Vera Serif"/>
              </a:rPr>
              <a:t>Measurements allow construction of a model of how effective microdust is removed with cloud seeding in South Korea.</a:t>
            </a:r>
            <a:endParaRPr lang="en-US" sz="2600" b="0" strike="noStrike" spc="-1">
              <a:latin typeface="Arial"/>
            </a:endParaRPr>
          </a:p>
        </p:txBody>
      </p:sp>
      <p:sp>
        <p:nvSpPr>
          <p:cNvPr id="746" name="CustomShape 2"/>
          <p:cNvSpPr/>
          <p:nvPr/>
        </p:nvSpPr>
        <p:spPr>
          <a:xfrm>
            <a:off x="0" y="19440"/>
            <a:ext cx="10080720" cy="6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3600" b="1" strike="noStrike" spc="-1" dirty="0">
                <a:solidFill>
                  <a:srgbClr val="800080"/>
                </a:solidFill>
                <a:latin typeface="Arial"/>
                <a:ea typeface="DejaVu Sans"/>
              </a:rPr>
              <a:t>Improve Air Quality for South Korea</a:t>
            </a:r>
            <a:endParaRPr lang="en-US" sz="3600" b="0" strike="noStrike" spc="-1" dirty="0">
              <a:latin typeface="Arial"/>
            </a:endParaRPr>
          </a:p>
        </p:txBody>
      </p:sp>
      <p:pic>
        <p:nvPicPr>
          <p:cNvPr id="747" name="Picture 1"/>
          <p:cNvPicPr/>
          <p:nvPr/>
        </p:nvPicPr>
        <p:blipFill>
          <a:blip r:embed="rId2"/>
          <a:srcRect l="2079" t="14769" r="4243" b="5094"/>
          <a:stretch/>
        </p:blipFill>
        <p:spPr>
          <a:xfrm>
            <a:off x="5660575" y="881279"/>
            <a:ext cx="4110446" cy="2454104"/>
          </a:xfrm>
          <a:prstGeom prst="rect">
            <a:avLst/>
          </a:prstGeom>
          <a:ln w="54720">
            <a:solidFill>
              <a:srgbClr val="000000"/>
            </a:solidFill>
            <a:miter/>
          </a:ln>
          <a:effectLst>
            <a:outerShdw dist="18000" dir="5400000">
              <a:srgbClr val="000000">
                <a:alpha val="40000"/>
              </a:srgbClr>
            </a:outerShdw>
          </a:effectLst>
        </p:spPr>
      </p:pic>
      <p:pic>
        <p:nvPicPr>
          <p:cNvPr id="748" name="Picture 2"/>
          <p:cNvPicPr/>
          <p:nvPr/>
        </p:nvPicPr>
        <p:blipFill>
          <a:blip r:embed="rId3"/>
          <a:stretch/>
        </p:blipFill>
        <p:spPr>
          <a:xfrm>
            <a:off x="5669280" y="3657600"/>
            <a:ext cx="4114800" cy="1473480"/>
          </a:xfrm>
          <a:prstGeom prst="rect">
            <a:avLst/>
          </a:prstGeom>
          <a:ln w="54720">
            <a:solidFill>
              <a:srgbClr val="000000"/>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CustomShape 1"/>
          <p:cNvSpPr/>
          <p:nvPr/>
        </p:nvSpPr>
        <p:spPr>
          <a:xfrm>
            <a:off x="637560" y="4314240"/>
            <a:ext cx="9146520" cy="98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280">
              <a:lnSpc>
                <a:spcPct val="100000"/>
              </a:lnSpc>
              <a:buClr>
                <a:srgbClr val="000000"/>
              </a:buClr>
              <a:buSzPct val="45000"/>
              <a:buFont typeface="Wingdings" charset="2"/>
              <a:buChar char=""/>
            </a:pPr>
            <a:endParaRPr lang="en-US" sz="1800" b="0" strike="noStrike" spc="-1" dirty="0">
              <a:latin typeface="Arial"/>
            </a:endParaRPr>
          </a:p>
          <a:p>
            <a:pPr marL="720">
              <a:lnSpc>
                <a:spcPct val="100000"/>
              </a:lnSpc>
              <a:buClr>
                <a:srgbClr val="000000"/>
              </a:buClr>
              <a:buSzPct val="45000"/>
            </a:pPr>
            <a:r>
              <a:rPr lang="en-US" sz="2800" b="0" strike="noStrike" spc="-1" dirty="0">
                <a:solidFill>
                  <a:srgbClr val="000000"/>
                </a:solidFill>
                <a:latin typeface="Arial"/>
                <a:ea typeface="DejaVu Sans"/>
              </a:rPr>
              <a:t>Precipitation and atmospheric mixing reduces particles.</a:t>
            </a:r>
            <a:endParaRPr lang="en-US" sz="2800" b="0" strike="noStrike" spc="-1" dirty="0">
              <a:latin typeface="Arial"/>
            </a:endParaRPr>
          </a:p>
        </p:txBody>
      </p:sp>
      <p:sp>
        <p:nvSpPr>
          <p:cNvPr id="750" name="CustomShape 2"/>
          <p:cNvSpPr/>
          <p:nvPr/>
        </p:nvSpPr>
        <p:spPr>
          <a:xfrm flipV="1">
            <a:off x="119880" y="3403440"/>
            <a:ext cx="9892800" cy="11520"/>
          </a:xfrm>
          <a:custGeom>
            <a:avLst/>
            <a:gdLst/>
            <a:ahLst/>
            <a:cxnLst/>
            <a:rect l="l" t="t" r="r" b="b"/>
            <a:pathLst>
              <a:path w="21600" h="21600">
                <a:moveTo>
                  <a:pt x="0" y="0"/>
                </a:moveTo>
                <a:lnTo>
                  <a:pt x="21600" y="21600"/>
                </a:lnTo>
              </a:path>
            </a:pathLst>
          </a:custGeom>
          <a:noFill/>
          <a:ln w="2556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51" name="CustomShape 3"/>
          <p:cNvSpPr/>
          <p:nvPr/>
        </p:nvSpPr>
        <p:spPr>
          <a:xfrm>
            <a:off x="3036960" y="3951360"/>
            <a:ext cx="3940200" cy="51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2800" b="1" strike="noStrike" spc="-1">
                <a:solidFill>
                  <a:srgbClr val="000000"/>
                </a:solidFill>
                <a:latin typeface="Arial"/>
                <a:ea typeface="DejaVu Sans"/>
              </a:rPr>
              <a:t>Particle Diameter [m]</a:t>
            </a:r>
            <a:endParaRPr lang="en-US" sz="2800" b="0" strike="noStrike" spc="-1">
              <a:latin typeface="Arial"/>
            </a:endParaRPr>
          </a:p>
        </p:txBody>
      </p:sp>
      <p:sp>
        <p:nvSpPr>
          <p:cNvPr id="752" name="CustomShape 4"/>
          <p:cNvSpPr/>
          <p:nvPr/>
        </p:nvSpPr>
        <p:spPr>
          <a:xfrm>
            <a:off x="916776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-2</a:t>
            </a:r>
            <a:endParaRPr lang="en-US" sz="1800" b="0" strike="noStrike" spc="-1">
              <a:latin typeface="Arial"/>
            </a:endParaRPr>
          </a:p>
        </p:txBody>
      </p:sp>
      <p:sp>
        <p:nvSpPr>
          <p:cNvPr id="753" name="CustomShape 5"/>
          <p:cNvSpPr/>
          <p:nvPr/>
        </p:nvSpPr>
        <p:spPr>
          <a:xfrm>
            <a:off x="412560" y="35013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-9</a:t>
            </a:r>
            <a:endParaRPr lang="en-US" sz="1800" b="0" strike="noStrike" spc="-1">
              <a:latin typeface="Arial"/>
            </a:endParaRPr>
          </a:p>
        </p:txBody>
      </p:sp>
      <p:sp>
        <p:nvSpPr>
          <p:cNvPr id="754" name="CustomShape 6"/>
          <p:cNvSpPr/>
          <p:nvPr/>
        </p:nvSpPr>
        <p:spPr>
          <a:xfrm>
            <a:off x="167004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-8</a:t>
            </a:r>
            <a:endParaRPr lang="en-US" sz="1800" b="0" strike="noStrike" spc="-1">
              <a:latin typeface="Arial"/>
            </a:endParaRPr>
          </a:p>
        </p:txBody>
      </p:sp>
      <p:sp>
        <p:nvSpPr>
          <p:cNvPr id="755" name="CustomShape 7"/>
          <p:cNvSpPr/>
          <p:nvPr/>
        </p:nvSpPr>
        <p:spPr>
          <a:xfrm>
            <a:off x="292788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-7</a:t>
            </a:r>
            <a:endParaRPr lang="en-US" sz="1800" b="0" strike="noStrike" spc="-1">
              <a:latin typeface="Arial"/>
            </a:endParaRPr>
          </a:p>
        </p:txBody>
      </p:sp>
      <p:sp>
        <p:nvSpPr>
          <p:cNvPr id="756" name="CustomShape 8"/>
          <p:cNvSpPr/>
          <p:nvPr/>
        </p:nvSpPr>
        <p:spPr>
          <a:xfrm>
            <a:off x="418536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-6</a:t>
            </a:r>
            <a:endParaRPr lang="en-US" sz="1800" b="0" strike="noStrike" spc="-1">
              <a:latin typeface="Arial"/>
            </a:endParaRPr>
          </a:p>
        </p:txBody>
      </p:sp>
      <p:sp>
        <p:nvSpPr>
          <p:cNvPr id="757" name="CustomShape 9"/>
          <p:cNvSpPr/>
          <p:nvPr/>
        </p:nvSpPr>
        <p:spPr>
          <a:xfrm>
            <a:off x="544320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-5</a:t>
            </a:r>
            <a:endParaRPr lang="en-US" sz="1800" b="0" strike="noStrike" spc="-1">
              <a:latin typeface="Arial"/>
            </a:endParaRPr>
          </a:p>
        </p:txBody>
      </p:sp>
      <p:sp>
        <p:nvSpPr>
          <p:cNvPr id="758" name="CustomShape 10"/>
          <p:cNvSpPr/>
          <p:nvPr/>
        </p:nvSpPr>
        <p:spPr>
          <a:xfrm>
            <a:off x="670068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-4</a:t>
            </a:r>
            <a:endParaRPr lang="en-US" sz="1800" b="0" strike="noStrike" spc="-1">
              <a:latin typeface="Arial"/>
            </a:endParaRPr>
          </a:p>
        </p:txBody>
      </p:sp>
      <p:sp>
        <p:nvSpPr>
          <p:cNvPr id="759" name="CustomShape 11"/>
          <p:cNvSpPr/>
          <p:nvPr/>
        </p:nvSpPr>
        <p:spPr>
          <a:xfrm>
            <a:off x="7958880" y="3488760"/>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-3</a:t>
            </a:r>
            <a:endParaRPr lang="en-US" sz="1800" b="0" strike="noStrike" spc="-1">
              <a:latin typeface="Arial"/>
            </a:endParaRPr>
          </a:p>
        </p:txBody>
      </p:sp>
      <p:sp>
        <p:nvSpPr>
          <p:cNvPr id="760" name="Line 12"/>
          <p:cNvSpPr/>
          <p:nvPr/>
        </p:nvSpPr>
        <p:spPr>
          <a:xfrm>
            <a:off x="62244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1" name="Line 13"/>
          <p:cNvSpPr/>
          <p:nvPr/>
        </p:nvSpPr>
        <p:spPr>
          <a:xfrm>
            <a:off x="188028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2" name="Line 14"/>
          <p:cNvSpPr/>
          <p:nvPr/>
        </p:nvSpPr>
        <p:spPr>
          <a:xfrm>
            <a:off x="313776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3" name="Line 15"/>
          <p:cNvSpPr/>
          <p:nvPr/>
        </p:nvSpPr>
        <p:spPr>
          <a:xfrm>
            <a:off x="439560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4" name="Line 16"/>
          <p:cNvSpPr/>
          <p:nvPr/>
        </p:nvSpPr>
        <p:spPr>
          <a:xfrm>
            <a:off x="565344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5" name="Line 17"/>
          <p:cNvSpPr/>
          <p:nvPr/>
        </p:nvSpPr>
        <p:spPr>
          <a:xfrm>
            <a:off x="691128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6" name="Line 18"/>
          <p:cNvSpPr/>
          <p:nvPr/>
        </p:nvSpPr>
        <p:spPr>
          <a:xfrm>
            <a:off x="816876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7" name="Line 19"/>
          <p:cNvSpPr/>
          <p:nvPr/>
        </p:nvSpPr>
        <p:spPr>
          <a:xfrm>
            <a:off x="9342720" y="3321000"/>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8" name="CustomShape 20"/>
          <p:cNvSpPr/>
          <p:nvPr/>
        </p:nvSpPr>
        <p:spPr>
          <a:xfrm rot="18900000">
            <a:off x="799200" y="1350000"/>
            <a:ext cx="201096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FF0000"/>
                </a:solidFill>
                <a:latin typeface="Arial"/>
                <a:ea typeface="DejaVu Sans"/>
              </a:rPr>
              <a:t>Nucleation Mode</a:t>
            </a:r>
            <a:endParaRPr lang="en-US" sz="1800" b="0" strike="noStrike" spc="-1">
              <a:latin typeface="Arial"/>
            </a:endParaRPr>
          </a:p>
          <a:p>
            <a:pPr algn="ctr">
              <a:lnSpc>
                <a:spcPct val="100000"/>
              </a:lnSpc>
            </a:pPr>
            <a:r>
              <a:rPr lang="en-US" sz="1800" b="1" strike="noStrike" spc="-1">
                <a:solidFill>
                  <a:srgbClr val="FF0000"/>
                </a:solidFill>
                <a:latin typeface="Arial"/>
                <a:ea typeface="DejaVu Sans"/>
              </a:rPr>
              <a:t>Aerosol</a:t>
            </a:r>
            <a:endParaRPr lang="en-US" sz="1800" b="0" strike="noStrike" spc="-1">
              <a:latin typeface="Arial"/>
            </a:endParaRPr>
          </a:p>
        </p:txBody>
      </p:sp>
      <p:sp>
        <p:nvSpPr>
          <p:cNvPr id="769" name="CustomShape 21"/>
          <p:cNvSpPr/>
          <p:nvPr/>
        </p:nvSpPr>
        <p:spPr>
          <a:xfrm>
            <a:off x="2048040" y="3108240"/>
            <a:ext cx="2430000" cy="360"/>
          </a:xfrm>
          <a:custGeom>
            <a:avLst/>
            <a:gdLst/>
            <a:ahLst/>
            <a:cxnLst/>
            <a:rect l="l" t="t" r="r" b="b"/>
            <a:pathLst>
              <a:path w="21600" h="21600">
                <a:moveTo>
                  <a:pt x="0" y="0"/>
                </a:moveTo>
                <a:lnTo>
                  <a:pt x="21600" y="21600"/>
                </a:lnTo>
              </a:path>
            </a:pathLst>
          </a:custGeom>
          <a:noFill/>
          <a:ln w="25560">
            <a:solidFill>
              <a:srgbClr val="FFC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0" name="CustomShape 22"/>
          <p:cNvSpPr/>
          <p:nvPr/>
        </p:nvSpPr>
        <p:spPr>
          <a:xfrm rot="18900000">
            <a:off x="2008080" y="1309320"/>
            <a:ext cx="169128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FFC000"/>
                </a:solidFill>
                <a:latin typeface="Arial"/>
                <a:ea typeface="DejaVu Sans"/>
              </a:rPr>
              <a:t>Accumulation</a:t>
            </a:r>
            <a:endParaRPr lang="en-US" sz="1800" b="0" strike="noStrike" spc="-1">
              <a:latin typeface="Arial"/>
            </a:endParaRPr>
          </a:p>
          <a:p>
            <a:pPr algn="ctr">
              <a:lnSpc>
                <a:spcPct val="100000"/>
              </a:lnSpc>
            </a:pPr>
            <a:r>
              <a:rPr lang="en-US" sz="1800" b="1" strike="noStrike" spc="-1">
                <a:solidFill>
                  <a:srgbClr val="FFC000"/>
                </a:solidFill>
                <a:latin typeface="Arial"/>
                <a:ea typeface="DejaVu Sans"/>
              </a:rPr>
              <a:t>Mode Aerosol</a:t>
            </a:r>
            <a:endParaRPr lang="en-US" sz="1800" b="0" strike="noStrike" spc="-1">
              <a:latin typeface="Arial"/>
            </a:endParaRPr>
          </a:p>
        </p:txBody>
      </p:sp>
      <p:sp>
        <p:nvSpPr>
          <p:cNvPr id="771" name="CustomShape 23"/>
          <p:cNvSpPr/>
          <p:nvPr/>
        </p:nvSpPr>
        <p:spPr>
          <a:xfrm>
            <a:off x="4144320" y="2911320"/>
            <a:ext cx="2765520" cy="360"/>
          </a:xfrm>
          <a:custGeom>
            <a:avLst/>
            <a:gdLst/>
            <a:ahLst/>
            <a:cxnLst/>
            <a:rect l="l" t="t" r="r" b="b"/>
            <a:pathLst>
              <a:path w="21600" h="21600">
                <a:moveTo>
                  <a:pt x="0" y="0"/>
                </a:moveTo>
                <a:lnTo>
                  <a:pt x="21600" y="21600"/>
                </a:lnTo>
              </a:path>
            </a:pathLst>
          </a:custGeom>
          <a:noFill/>
          <a:ln w="25560">
            <a:solidFill>
              <a:srgbClr val="C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2" name="CustomShape 24"/>
          <p:cNvSpPr/>
          <p:nvPr/>
        </p:nvSpPr>
        <p:spPr>
          <a:xfrm rot="18900000">
            <a:off x="3553560" y="1174680"/>
            <a:ext cx="134964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C00000"/>
                </a:solidFill>
                <a:latin typeface="Arial"/>
                <a:ea typeface="DejaVu Sans"/>
              </a:rPr>
              <a:t>Dust Mode</a:t>
            </a:r>
            <a:endParaRPr lang="en-US" sz="1800" b="0" strike="noStrike" spc="-1">
              <a:latin typeface="Arial"/>
            </a:endParaRPr>
          </a:p>
          <a:p>
            <a:pPr algn="ctr">
              <a:lnSpc>
                <a:spcPct val="100000"/>
              </a:lnSpc>
            </a:pPr>
            <a:r>
              <a:rPr lang="en-US" sz="1800" b="1" strike="noStrike" spc="-1">
                <a:solidFill>
                  <a:srgbClr val="C00000"/>
                </a:solidFill>
                <a:latin typeface="Arial"/>
                <a:ea typeface="DejaVu Sans"/>
              </a:rPr>
              <a:t>Aerosol</a:t>
            </a:r>
            <a:endParaRPr lang="en-US" sz="1800" b="0" strike="noStrike" spc="-1">
              <a:latin typeface="Arial"/>
            </a:endParaRPr>
          </a:p>
        </p:txBody>
      </p:sp>
      <p:sp>
        <p:nvSpPr>
          <p:cNvPr id="773" name="CustomShape 25"/>
          <p:cNvSpPr/>
          <p:nvPr/>
        </p:nvSpPr>
        <p:spPr>
          <a:xfrm>
            <a:off x="4395960" y="2758680"/>
            <a:ext cx="891360" cy="360"/>
          </a:xfrm>
          <a:custGeom>
            <a:avLst/>
            <a:gdLst/>
            <a:ahLst/>
            <a:cxnLst/>
            <a:rect l="l" t="t" r="r" b="b"/>
            <a:pathLst>
              <a:path w="21600" h="21600">
                <a:moveTo>
                  <a:pt x="0" y="0"/>
                </a:moveTo>
                <a:lnTo>
                  <a:pt x="21600" y="21600"/>
                </a:lnTo>
              </a:path>
            </a:pathLst>
          </a:custGeom>
          <a:noFill/>
          <a:ln w="25560">
            <a:solidFill>
              <a:srgbClr val="6699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4" name="CustomShape 26"/>
          <p:cNvSpPr/>
          <p:nvPr/>
        </p:nvSpPr>
        <p:spPr>
          <a:xfrm rot="18900000">
            <a:off x="4670640" y="995760"/>
            <a:ext cx="110736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669999"/>
                </a:solidFill>
                <a:latin typeface="Arial"/>
                <a:ea typeface="DejaVu Sans"/>
              </a:rPr>
              <a:t>Cloud</a:t>
            </a:r>
            <a:endParaRPr lang="en-US" sz="1800" b="0" strike="noStrike" spc="-1">
              <a:latin typeface="Arial"/>
            </a:endParaRPr>
          </a:p>
          <a:p>
            <a:pPr algn="ctr">
              <a:lnSpc>
                <a:spcPct val="100000"/>
              </a:lnSpc>
            </a:pPr>
            <a:r>
              <a:rPr lang="en-US" sz="1800" b="1" strike="noStrike" spc="-1">
                <a:solidFill>
                  <a:srgbClr val="669999"/>
                </a:solidFill>
                <a:latin typeface="Arial"/>
                <a:ea typeface="DejaVu Sans"/>
              </a:rPr>
              <a:t>Droplets</a:t>
            </a:r>
            <a:endParaRPr lang="en-US" sz="1800" b="0" strike="noStrike" spc="-1">
              <a:latin typeface="Arial"/>
            </a:endParaRPr>
          </a:p>
        </p:txBody>
      </p:sp>
      <p:sp>
        <p:nvSpPr>
          <p:cNvPr id="775" name="CustomShape 27"/>
          <p:cNvSpPr/>
          <p:nvPr/>
        </p:nvSpPr>
        <p:spPr>
          <a:xfrm>
            <a:off x="5012640" y="2606400"/>
            <a:ext cx="3155040" cy="360"/>
          </a:xfrm>
          <a:custGeom>
            <a:avLst/>
            <a:gdLst/>
            <a:ahLst/>
            <a:cxnLst/>
            <a:rect l="l" t="t" r="r" b="b"/>
            <a:pathLst>
              <a:path w="21600" h="21600">
                <a:moveTo>
                  <a:pt x="0" y="0"/>
                </a:moveTo>
                <a:lnTo>
                  <a:pt x="21600" y="21600"/>
                </a:lnTo>
              </a:path>
            </a:pathLst>
          </a:custGeom>
          <a:noFill/>
          <a:ln w="25560">
            <a:solidFill>
              <a:srgbClr val="00FFFF"/>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6" name="CustomShape 28"/>
          <p:cNvSpPr/>
          <p:nvPr/>
        </p:nvSpPr>
        <p:spPr>
          <a:xfrm rot="18900000">
            <a:off x="5956920" y="983160"/>
            <a:ext cx="84060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00FFFF"/>
                </a:solidFill>
                <a:latin typeface="Arial"/>
                <a:ea typeface="DejaVu Sans"/>
              </a:rPr>
              <a:t>Cloud</a:t>
            </a:r>
            <a:endParaRPr lang="en-US" sz="1800" b="0" strike="noStrike" spc="-1">
              <a:latin typeface="Arial"/>
            </a:endParaRPr>
          </a:p>
          <a:p>
            <a:pPr algn="ctr">
              <a:lnSpc>
                <a:spcPct val="100000"/>
              </a:lnSpc>
            </a:pPr>
            <a:r>
              <a:rPr lang="en-US" sz="1800" b="1" strike="noStrike" spc="-1">
                <a:solidFill>
                  <a:srgbClr val="00FFFF"/>
                </a:solidFill>
                <a:latin typeface="Arial"/>
                <a:ea typeface="DejaVu Sans"/>
              </a:rPr>
              <a:t>Drops</a:t>
            </a:r>
            <a:endParaRPr lang="en-US" sz="1800" b="0" strike="noStrike" spc="-1">
              <a:latin typeface="Arial"/>
            </a:endParaRPr>
          </a:p>
        </p:txBody>
      </p:sp>
      <p:sp>
        <p:nvSpPr>
          <p:cNvPr id="777" name="CustomShape 29"/>
          <p:cNvSpPr/>
          <p:nvPr/>
        </p:nvSpPr>
        <p:spPr>
          <a:xfrm>
            <a:off x="6354360" y="2454120"/>
            <a:ext cx="3155040" cy="360"/>
          </a:xfrm>
          <a:custGeom>
            <a:avLst/>
            <a:gdLst/>
            <a:ahLst/>
            <a:cxnLst/>
            <a:rect l="l" t="t" r="r" b="b"/>
            <a:pathLst>
              <a:path w="21600" h="21600">
                <a:moveTo>
                  <a:pt x="0" y="0"/>
                </a:moveTo>
                <a:lnTo>
                  <a:pt x="21600" y="21600"/>
                </a:lnTo>
              </a:path>
            </a:pathLst>
          </a:custGeom>
          <a:noFill/>
          <a:ln w="25560">
            <a:solidFill>
              <a:srgbClr val="2929FF"/>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8" name="CustomShape 30"/>
          <p:cNvSpPr/>
          <p:nvPr/>
        </p:nvSpPr>
        <p:spPr>
          <a:xfrm rot="18900000">
            <a:off x="6968520" y="1201680"/>
            <a:ext cx="156600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0000F0"/>
                </a:solidFill>
                <a:latin typeface="Arial"/>
                <a:ea typeface="DejaVu Sans"/>
              </a:rPr>
              <a:t>Precipitation</a:t>
            </a:r>
            <a:endParaRPr lang="en-US" sz="1800" b="0" strike="noStrike" spc="-1">
              <a:latin typeface="Arial"/>
            </a:endParaRPr>
          </a:p>
          <a:p>
            <a:pPr algn="ctr">
              <a:lnSpc>
                <a:spcPct val="100000"/>
              </a:lnSpc>
            </a:pPr>
            <a:r>
              <a:rPr lang="en-US" sz="1800" b="1" strike="noStrike" spc="-1">
                <a:solidFill>
                  <a:srgbClr val="0000F0"/>
                </a:solidFill>
                <a:latin typeface="Arial"/>
                <a:ea typeface="DejaVu Sans"/>
              </a:rPr>
              <a:t>(rain/hail)</a:t>
            </a:r>
            <a:endParaRPr lang="en-US" sz="1800" b="0" strike="noStrike" spc="-1">
              <a:latin typeface="Arial"/>
            </a:endParaRPr>
          </a:p>
        </p:txBody>
      </p:sp>
      <p:sp>
        <p:nvSpPr>
          <p:cNvPr id="779" name="CustomShape 31"/>
          <p:cNvSpPr/>
          <p:nvPr/>
        </p:nvSpPr>
        <p:spPr>
          <a:xfrm>
            <a:off x="371520" y="3830760"/>
            <a:ext cx="523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nm</a:t>
            </a:r>
            <a:endParaRPr lang="en-US" sz="1800" b="0" strike="noStrike" spc="-1">
              <a:latin typeface="Arial"/>
            </a:endParaRPr>
          </a:p>
        </p:txBody>
      </p:sp>
      <p:sp>
        <p:nvSpPr>
          <p:cNvPr id="780" name="CustomShape 32"/>
          <p:cNvSpPr/>
          <p:nvPr/>
        </p:nvSpPr>
        <p:spPr>
          <a:xfrm>
            <a:off x="9091080" y="3830760"/>
            <a:ext cx="509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cm</a:t>
            </a:r>
            <a:endParaRPr lang="en-US" sz="1800" b="0" strike="noStrike" spc="-1">
              <a:latin typeface="Arial"/>
            </a:endParaRPr>
          </a:p>
        </p:txBody>
      </p:sp>
      <p:sp>
        <p:nvSpPr>
          <p:cNvPr id="781" name="CustomShape 33"/>
          <p:cNvSpPr/>
          <p:nvPr/>
        </p:nvSpPr>
        <p:spPr>
          <a:xfrm>
            <a:off x="376560" y="51480"/>
            <a:ext cx="9306000" cy="60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Classification of Particles</a:t>
            </a:r>
            <a:endParaRPr lang="en-US" sz="3600" b="0" strike="noStrike" spc="-1">
              <a:latin typeface="Arial"/>
            </a:endParaRPr>
          </a:p>
        </p:txBody>
      </p:sp>
      <p:sp>
        <p:nvSpPr>
          <p:cNvPr id="782" name="CustomShape 34"/>
          <p:cNvSpPr/>
          <p:nvPr/>
        </p:nvSpPr>
        <p:spPr>
          <a:xfrm flipV="1">
            <a:off x="700560" y="3271680"/>
            <a:ext cx="1403280" cy="360"/>
          </a:xfrm>
          <a:custGeom>
            <a:avLst/>
            <a:gdLst/>
            <a:ahLst/>
            <a:cxnLst/>
            <a:rect l="l" t="t" r="r" b="b"/>
            <a:pathLst>
              <a:path w="21600" h="21600">
                <a:moveTo>
                  <a:pt x="0" y="0"/>
                </a:moveTo>
                <a:lnTo>
                  <a:pt x="21600" y="21600"/>
                </a:lnTo>
              </a:path>
            </a:pathLst>
          </a:custGeom>
          <a:noFill/>
          <a:ln w="25560">
            <a:solidFill>
              <a:srgbClr val="FF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83" name="CustomShape 35"/>
          <p:cNvSpPr/>
          <p:nvPr/>
        </p:nvSpPr>
        <p:spPr>
          <a:xfrm>
            <a:off x="2566440" y="2587320"/>
            <a:ext cx="13971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u="sng" strike="noStrike" spc="-1">
                <a:solidFill>
                  <a:srgbClr val="000000"/>
                </a:solidFill>
                <a:uFill>
                  <a:solidFill>
                    <a:srgbClr val="FFFFFF"/>
                  </a:solidFill>
                </a:uFill>
                <a:latin typeface="Arial"/>
                <a:ea typeface="DejaVu Sans"/>
              </a:rPr>
              <a:t>Microdust</a:t>
            </a:r>
            <a:endParaRPr lang="en-US" sz="2000" b="0" strike="noStrike" spc="-1">
              <a:latin typeface="Arial"/>
            </a:endParaRPr>
          </a:p>
        </p:txBody>
      </p:sp>
      <p:sp>
        <p:nvSpPr>
          <p:cNvPr id="784" name="Line 36"/>
          <p:cNvSpPr/>
          <p:nvPr/>
        </p:nvSpPr>
        <p:spPr>
          <a:xfrm>
            <a:off x="2484360" y="2972520"/>
            <a:ext cx="1578960" cy="360"/>
          </a:xfrm>
          <a:prstGeom prst="line">
            <a:avLst/>
          </a:prstGeom>
          <a:ln w="19080">
            <a:solidFill>
              <a:srgbClr val="000000"/>
            </a:solidFill>
            <a:miter/>
            <a:headEnd type="oval" w="med" len="med"/>
            <a:tailEnd type="oval" w="med" len="med"/>
          </a:ln>
        </p:spPr>
        <p:style>
          <a:lnRef idx="0">
            <a:scrgbClr r="0" g="0" b="0"/>
          </a:lnRef>
          <a:fillRef idx="0">
            <a:scrgbClr r="0" g="0" b="0"/>
          </a:fillRef>
          <a:effectRef idx="0">
            <a:scrgbClr r="0" g="0" b="0"/>
          </a:effectRef>
          <a:fontRef idx="minor"/>
        </p:style>
      </p:sp>
      <p:sp>
        <p:nvSpPr>
          <p:cNvPr id="785" name="CustomShape 37"/>
          <p:cNvSpPr/>
          <p:nvPr/>
        </p:nvSpPr>
        <p:spPr>
          <a:xfrm>
            <a:off x="2187720" y="2363040"/>
            <a:ext cx="224604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1" u="sng" strike="noStrike" spc="-1">
                <a:solidFill>
                  <a:srgbClr val="000000"/>
                </a:solidFill>
                <a:uFill>
                  <a:solidFill>
                    <a:srgbClr val="FFFFFF"/>
                  </a:solidFill>
                </a:uFill>
                <a:latin typeface="Arial"/>
                <a:ea typeface="DejaVu Sans"/>
              </a:rPr>
              <a:t>Black carbon + fine dust</a:t>
            </a:r>
            <a:endParaRPr lang="en-US"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6"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Cherrier, G., E. Belut, F. Gerardin, A. Tanière, and N. Rimbert, 2017: Aerosol particles scavenging by a droplet: Microphysical modeling in the Greenfield gap. Atmospheric Environment, 166, 519–530, doi:10.1016/j.atmosenv.2017.07.052.</a:t>
            </a:r>
            <a:endParaRPr lang="en-US" sz="1800" b="0" strike="noStrike" spc="-1">
              <a:latin typeface="Arial"/>
            </a:endParaRPr>
          </a:p>
        </p:txBody>
      </p:sp>
      <p:sp>
        <p:nvSpPr>
          <p:cNvPr id="787" name="CustomShape 2"/>
          <p:cNvSpPr/>
          <p:nvPr/>
        </p:nvSpPr>
        <p:spPr>
          <a:xfrm>
            <a:off x="13680" y="1032120"/>
            <a:ext cx="3735360" cy="3831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2000" b="0" strike="noStrike" spc="-1">
                <a:solidFill>
                  <a:srgbClr val="000000"/>
                </a:solidFill>
                <a:latin typeface="Times New Roman"/>
                <a:ea typeface="Times New Roman"/>
              </a:rPr>
              <a:t>Modeling of droplet scavenging (removal) of aerosols.</a:t>
            </a:r>
            <a:endParaRPr lang="en-US" sz="20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2000" b="0" strike="noStrike" spc="-1">
                <a:solidFill>
                  <a:srgbClr val="000000"/>
                </a:solidFill>
                <a:latin typeface="Times New Roman"/>
                <a:ea typeface="Times New Roman"/>
              </a:rPr>
              <a:t>Fig. 6 – Collection kernel values at Re</a:t>
            </a:r>
            <a:r>
              <a:rPr lang="en-US" sz="2310" b="0" strike="noStrike" spc="-1" baseline="-25000">
                <a:solidFill>
                  <a:srgbClr val="000000"/>
                </a:solidFill>
                <a:latin typeface="Times New Roman"/>
                <a:ea typeface="Times New Roman"/>
              </a:rPr>
              <a:t>d</a:t>
            </a:r>
            <a:r>
              <a:rPr lang="en-US" sz="2000" b="0" strike="noStrike" spc="-1">
                <a:solidFill>
                  <a:srgbClr val="000000"/>
                </a:solidFill>
                <a:latin typeface="Times New Roman"/>
                <a:ea typeface="Times New Roman"/>
              </a:rPr>
              <a:t> = 30 and H = 0 as a function of particle aerodynamic diameter.  Here K</a:t>
            </a:r>
            <a:r>
              <a:rPr lang="en-US" sz="2310" b="0" strike="noStrike" spc="-1" baseline="-25000">
                <a:solidFill>
                  <a:srgbClr val="000000"/>
                </a:solidFill>
                <a:latin typeface="Times New Roman"/>
                <a:ea typeface="Times New Roman"/>
              </a:rPr>
              <a:t>w</a:t>
            </a:r>
            <a:r>
              <a:rPr lang="en-US" sz="2000" b="0" strike="noStrike" spc="-1">
                <a:solidFill>
                  <a:srgbClr val="000000"/>
                </a:solidFill>
                <a:latin typeface="Times New Roman"/>
                <a:ea typeface="Times New Roman"/>
              </a:rPr>
              <a:t> = K</a:t>
            </a:r>
            <a:r>
              <a:rPr lang="en-US" sz="2310" b="0" strike="noStrike" spc="-1" baseline="-25000">
                <a:solidFill>
                  <a:srgbClr val="000000"/>
                </a:solidFill>
                <a:latin typeface="Times New Roman"/>
                <a:ea typeface="Times New Roman"/>
              </a:rPr>
              <a:t>B</a:t>
            </a:r>
            <a:r>
              <a:rPr lang="en-US" sz="2000" b="0" strike="noStrike" spc="-1">
                <a:solidFill>
                  <a:srgbClr val="000000"/>
                </a:solidFill>
                <a:latin typeface="Times New Roman"/>
                <a:ea typeface="Times New Roman"/>
              </a:rPr>
              <a:t> because of the null value of H.</a:t>
            </a:r>
            <a:endParaRPr lang="en-US" sz="20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2000" b="1" strike="noStrike" spc="-1">
                <a:solidFill>
                  <a:srgbClr val="000000"/>
                </a:solidFill>
                <a:latin typeface="Times New Roman"/>
                <a:ea typeface="Times New Roman"/>
              </a:rPr>
              <a:t>Microdust of 0.1 to 1 µm  in diameter are not removed as effectively as larger or smaller sized particles.</a:t>
            </a:r>
            <a:endParaRPr lang="en-US" sz="2000" b="0" strike="noStrike" spc="-1">
              <a:latin typeface="Arial"/>
            </a:endParaRPr>
          </a:p>
        </p:txBody>
      </p:sp>
      <p:pic>
        <p:nvPicPr>
          <p:cNvPr id="788" name="Picture 5"/>
          <p:cNvPicPr/>
          <p:nvPr/>
        </p:nvPicPr>
        <p:blipFill>
          <a:blip r:embed="rId3"/>
          <a:srcRect l="16903" t="11369" r="11654" b="11899"/>
          <a:stretch/>
        </p:blipFill>
        <p:spPr>
          <a:xfrm>
            <a:off x="4114800" y="900360"/>
            <a:ext cx="5886000" cy="4433040"/>
          </a:xfrm>
          <a:prstGeom prst="rect">
            <a:avLst/>
          </a:prstGeom>
          <a:ln w="12600">
            <a:noFill/>
          </a:ln>
        </p:spPr>
      </p:pic>
      <p:sp>
        <p:nvSpPr>
          <p:cNvPr id="789" name="TextShape 3"/>
          <p:cNvSpPr txBox="1"/>
          <p:nvPr/>
        </p:nvSpPr>
        <p:spPr>
          <a:xfrm>
            <a:off x="4729320" y="5292720"/>
            <a:ext cx="505152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Particle Aerodynamic Diameter [m]</a:t>
            </a:r>
            <a:endParaRPr lang="en-US" sz="1800" b="0" strike="noStrike" spc="-1">
              <a:latin typeface="Arial"/>
            </a:endParaRPr>
          </a:p>
        </p:txBody>
      </p:sp>
      <p:sp>
        <p:nvSpPr>
          <p:cNvPr id="790" name="CustomShape 4"/>
          <p:cNvSpPr/>
          <p:nvPr/>
        </p:nvSpPr>
        <p:spPr>
          <a:xfrm>
            <a:off x="6750000" y="4064010"/>
            <a:ext cx="1026720" cy="95940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791" name="TextShape 5"/>
          <p:cNvSpPr txBox="1"/>
          <p:nvPr/>
        </p:nvSpPr>
        <p:spPr>
          <a:xfrm rot="16200000">
            <a:off x="2423826" y="2644200"/>
            <a:ext cx="3074760" cy="346680"/>
          </a:xfrm>
          <a:prstGeom prst="rect">
            <a:avLst/>
          </a:prstGeom>
          <a:noFill/>
          <a:ln>
            <a:noFill/>
          </a:ln>
        </p:spPr>
        <p:txBody>
          <a:bodyPr lIns="90000" tIns="45000" rIns="90000" bIns="45000">
            <a:noAutofit/>
          </a:bodyPr>
          <a:lstStyle/>
          <a:p>
            <a:pPr>
              <a:lnSpc>
                <a:spcPct val="100000"/>
              </a:lnSpc>
            </a:pPr>
            <a:r>
              <a:rPr lang="en-US" sz="1800" b="1" strike="noStrike" spc="-1" dirty="0">
                <a:solidFill>
                  <a:srgbClr val="000000"/>
                </a:solidFill>
                <a:latin typeface="Arial"/>
                <a:ea typeface="Arial"/>
              </a:rPr>
              <a:t>Collection Kernel [m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 s</a:t>
            </a:r>
            <a:r>
              <a:rPr lang="en-US" sz="2079" b="1" strike="noStrike" spc="-1" baseline="30000" dirty="0">
                <a:solidFill>
                  <a:srgbClr val="000000"/>
                </a:solidFill>
                <a:latin typeface="Arial"/>
                <a:ea typeface="Arial"/>
              </a:rPr>
              <a:t>-1</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792" name="CustomShape 6"/>
          <p:cNvSpPr/>
          <p:nvPr/>
        </p:nvSpPr>
        <p:spPr>
          <a:xfrm>
            <a:off x="3655440" y="4535388"/>
            <a:ext cx="2968200" cy="360"/>
          </a:xfrm>
          <a:custGeom>
            <a:avLst/>
            <a:gdLst/>
            <a:ahLst/>
            <a:cxnLst/>
            <a:rect l="l" t="t" r="r" b="b"/>
            <a:pathLst>
              <a:path w="89056800" h="21600">
                <a:moveTo>
                  <a:pt x="0" y="0"/>
                </a:moveTo>
                <a:lnTo>
                  <a:pt x="890568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Cozic, J., B. Verheggen, S. Mertes, P. Connolly, K. Bower, A. Petzold, U. Baltensperger, and E. Weingartner, 2007: Scavenging of black carbon in mixed phase clouds at the high alpine site Jungfraujoch. Atmos. Chem. Phys., 7, 1797–1807, doi:10.5194/acp-7-1797-2007.</a:t>
            </a:r>
            <a:endParaRPr lang="en-US" sz="1800" b="0" strike="noStrike" spc="-1">
              <a:latin typeface="Arial"/>
            </a:endParaRPr>
          </a:p>
        </p:txBody>
      </p:sp>
      <p:sp>
        <p:nvSpPr>
          <p:cNvPr id="794" name="CustomShape 2"/>
          <p:cNvSpPr/>
          <p:nvPr/>
        </p:nvSpPr>
        <p:spPr>
          <a:xfrm>
            <a:off x="31320" y="1053000"/>
            <a:ext cx="3866760" cy="41835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Times New Roman"/>
                <a:ea typeface="Times New Roman"/>
              </a:rPr>
              <a:t>Black carbon (BC) microdust is scavenged (removed) as effectively as other microdust, which indicates that black carbon microdust is covered with soluble material.</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Times New Roman"/>
                <a:ea typeface="Times New Roman"/>
              </a:rPr>
              <a:t>Fig. 2 – Temporal evolution of the total and interstitial black carbon concentrations along with the temporal evolution of the cloud water content (CWC) for a liquid cloud (i.e., no ice phase).</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Times New Roman"/>
                <a:ea typeface="Times New Roman"/>
              </a:rPr>
              <a:t>Microdust, including Black Carbon (pollution), is incorporated into cloud droplets.</a:t>
            </a:r>
            <a:endParaRPr lang="en-US" sz="1800" b="0" strike="noStrike" spc="-1">
              <a:latin typeface="Arial"/>
            </a:endParaRPr>
          </a:p>
        </p:txBody>
      </p:sp>
      <p:sp>
        <p:nvSpPr>
          <p:cNvPr id="795" name="TextShape 3"/>
          <p:cNvSpPr txBox="1"/>
          <p:nvPr/>
        </p:nvSpPr>
        <p:spPr>
          <a:xfrm>
            <a:off x="4624560" y="1714320"/>
            <a:ext cx="483444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July 20, 2004</a:t>
            </a:r>
            <a:endParaRPr lang="en-US" sz="1800" b="0" strike="noStrike" spc="-1">
              <a:latin typeface="Arial"/>
            </a:endParaRPr>
          </a:p>
        </p:txBody>
      </p:sp>
      <p:pic>
        <p:nvPicPr>
          <p:cNvPr id="796" name="Picture 9"/>
          <p:cNvPicPr/>
          <p:nvPr/>
        </p:nvPicPr>
        <p:blipFill>
          <a:blip r:embed="rId3"/>
          <a:srcRect t="5851" b="5241"/>
          <a:stretch/>
        </p:blipFill>
        <p:spPr>
          <a:xfrm>
            <a:off x="3837240" y="2083680"/>
            <a:ext cx="6121800" cy="2913840"/>
          </a:xfrm>
          <a:prstGeom prst="rect">
            <a:avLst/>
          </a:prstGeom>
          <a:ln w="12600">
            <a:noFill/>
          </a:ln>
        </p:spPr>
      </p:pic>
      <p:sp>
        <p:nvSpPr>
          <p:cNvPr id="797" name="TextShape 4"/>
          <p:cNvSpPr txBox="1"/>
          <p:nvPr/>
        </p:nvSpPr>
        <p:spPr>
          <a:xfrm>
            <a:off x="4534560" y="4961520"/>
            <a:ext cx="476676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Time [min]</a:t>
            </a:r>
            <a:endParaRPr lang="en-US" sz="1800" b="0" strike="noStrike" spc="-1">
              <a:latin typeface="Arial"/>
            </a:endParaRPr>
          </a:p>
        </p:txBody>
      </p:sp>
      <p:sp>
        <p:nvSpPr>
          <p:cNvPr id="798" name="CustomShape 5"/>
          <p:cNvSpPr/>
          <p:nvPr/>
        </p:nvSpPr>
        <p:spPr>
          <a:xfrm>
            <a:off x="7059240" y="2493000"/>
            <a:ext cx="740160" cy="227952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799" name="TextShape 6"/>
          <p:cNvSpPr txBox="1"/>
          <p:nvPr/>
        </p:nvSpPr>
        <p:spPr>
          <a:xfrm rot="16200000">
            <a:off x="2386980" y="3211917"/>
            <a:ext cx="32166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dirty="0">
                <a:solidFill>
                  <a:srgbClr val="000000"/>
                </a:solidFill>
                <a:latin typeface="Arial"/>
                <a:ea typeface="Arial"/>
              </a:rPr>
              <a:t>BC Concentration [ng/m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800" name="CustomShape 7"/>
          <p:cNvSpPr/>
          <p:nvPr/>
        </p:nvSpPr>
        <p:spPr>
          <a:xfrm flipV="1">
            <a:off x="3837240" y="4663080"/>
            <a:ext cx="3167640" cy="197820"/>
          </a:xfrm>
          <a:custGeom>
            <a:avLst/>
            <a:gdLst/>
            <a:ahLst/>
            <a:cxnLst/>
            <a:rect l="l" t="t" r="r" b="b"/>
            <a:pathLst>
              <a:path w="421900" h="21600">
                <a:moveTo>
                  <a:pt x="0" y="0"/>
                </a:moveTo>
                <a:lnTo>
                  <a:pt x="4219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01" name="TextShape 8"/>
          <p:cNvSpPr txBox="1"/>
          <p:nvPr/>
        </p:nvSpPr>
        <p:spPr>
          <a:xfrm rot="16200000">
            <a:off x="8148600" y="3207600"/>
            <a:ext cx="34344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a:solidFill>
                  <a:srgbClr val="000000"/>
                </a:solidFill>
                <a:latin typeface="Arial"/>
                <a:ea typeface="Arial"/>
              </a:rPr>
              <a:t>Cloud Water Content [g/m</a:t>
            </a:r>
            <a:r>
              <a:rPr lang="en-US" sz="2079" b="1" strike="noStrike" spc="-1" baseline="30000">
                <a:solidFill>
                  <a:srgbClr val="000000"/>
                </a:solidFill>
                <a:latin typeface="Arial"/>
                <a:ea typeface="Arial"/>
              </a:rPr>
              <a:t>3</a:t>
            </a:r>
            <a:r>
              <a:rPr lang="en-US" sz="1800" b="1" strike="noStrike" spc="-1">
                <a:solidFill>
                  <a:srgbClr val="000000"/>
                </a:solidFill>
                <a:latin typeface="Arial"/>
                <a:ea typeface="Arial"/>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2"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Murray, B. J., D. O’Sullivan, J. D. Atkinson, and M. E. Webb, 2012: Ice nucleation by particles immersed in supercooled cloud droplets. Chem. Soc. Rev., 41, 6519–6554, doi:10.1039/C2CS35200A.</a:t>
            </a:r>
            <a:endParaRPr lang="en-US" sz="1800" b="0" strike="noStrike" spc="-1">
              <a:latin typeface="Arial"/>
            </a:endParaRPr>
          </a:p>
        </p:txBody>
      </p:sp>
      <p:sp>
        <p:nvSpPr>
          <p:cNvPr id="803" name="CustomShape 2"/>
          <p:cNvSpPr/>
          <p:nvPr/>
        </p:nvSpPr>
        <p:spPr>
          <a:xfrm>
            <a:off x="0" y="3903840"/>
            <a:ext cx="3615840" cy="851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Times New Roman"/>
                <a:ea typeface="Times New Roman"/>
              </a:rPr>
              <a:t>The atmosphere lacks microdust that nucleates ice at warm temperatures.</a:t>
            </a:r>
            <a:endParaRPr lang="en-US" sz="1800" b="0" strike="noStrike" spc="-1">
              <a:latin typeface="Arial"/>
            </a:endParaRPr>
          </a:p>
        </p:txBody>
      </p:sp>
      <p:pic>
        <p:nvPicPr>
          <p:cNvPr id="804" name="Picture 12"/>
          <p:cNvPicPr/>
          <p:nvPr/>
        </p:nvPicPr>
        <p:blipFill>
          <a:blip r:embed="rId3"/>
          <a:stretch/>
        </p:blipFill>
        <p:spPr>
          <a:xfrm>
            <a:off x="3726720" y="912240"/>
            <a:ext cx="6345000" cy="2989800"/>
          </a:xfrm>
          <a:prstGeom prst="rect">
            <a:avLst/>
          </a:prstGeom>
          <a:ln w="12600">
            <a:noFill/>
          </a:ln>
        </p:spPr>
      </p:pic>
      <p:sp>
        <p:nvSpPr>
          <p:cNvPr id="805" name="CustomShape 3"/>
          <p:cNvSpPr/>
          <p:nvPr/>
        </p:nvSpPr>
        <p:spPr>
          <a:xfrm>
            <a:off x="10080" y="1210680"/>
            <a:ext cx="3556080" cy="13572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buClr>
                <a:srgbClr val="000000"/>
              </a:buClr>
              <a:buSzPct val="45000"/>
              <a:buFont typeface="Wingdings" charset="2"/>
              <a:buChar char=""/>
            </a:pPr>
            <a:r>
              <a:rPr lang="en-US" sz="1800" b="0" strike="noStrike" spc="-1">
                <a:solidFill>
                  <a:srgbClr val="000000"/>
                </a:solidFill>
                <a:latin typeface="Times New Roman"/>
                <a:ea typeface="Times New Roman"/>
              </a:rPr>
              <a:t>Mineral dust, biological species, and carbonaceous combustion produced particles immersed within supercooled water droplets nucleate the formation of ice.</a:t>
            </a:r>
            <a:endParaRPr lang="en-US" sz="1800" b="0" strike="noStrike" spc="-1">
              <a:latin typeface="Arial"/>
            </a:endParaRPr>
          </a:p>
        </p:txBody>
      </p:sp>
      <p:sp>
        <p:nvSpPr>
          <p:cNvPr id="806" name="CustomShape 4"/>
          <p:cNvSpPr/>
          <p:nvPr/>
        </p:nvSpPr>
        <p:spPr>
          <a:xfrm>
            <a:off x="4137120" y="4075920"/>
            <a:ext cx="5934600" cy="1104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Times New Roman"/>
                <a:ea typeface="DejaVu Sans"/>
              </a:rPr>
              <a:t>Fig. 19 – Potential immersion mode ice nuclei concentrations as a function of temperature for a range of atmospheric aerosol species. Calculations performed using concentrations of different particle sizes.</a:t>
            </a:r>
            <a:endParaRPr lang="en-US" sz="1800" b="0" strike="noStrike" spc="-1">
              <a:latin typeface="Arial"/>
            </a:endParaRPr>
          </a:p>
        </p:txBody>
      </p:sp>
      <p:sp>
        <p:nvSpPr>
          <p:cNvPr id="807" name="TextShape 5"/>
          <p:cNvSpPr txBox="1"/>
          <p:nvPr/>
        </p:nvSpPr>
        <p:spPr>
          <a:xfrm>
            <a:off x="4444560" y="3679560"/>
            <a:ext cx="551628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Temperature  [</a:t>
            </a:r>
            <a:r>
              <a:rPr lang="en-US" sz="2079" b="1" strike="noStrike" spc="-1" baseline="30000">
                <a:solidFill>
                  <a:srgbClr val="000000"/>
                </a:solidFill>
                <a:latin typeface="Arial"/>
                <a:ea typeface="Arial"/>
              </a:rPr>
              <a:t>0</a:t>
            </a:r>
            <a:r>
              <a:rPr lang="en-US" sz="1800" b="1" strike="noStrike" spc="-1">
                <a:solidFill>
                  <a:srgbClr val="000000"/>
                </a:solidFill>
                <a:latin typeface="Arial"/>
                <a:ea typeface="Arial"/>
              </a:rPr>
              <a:t>C]</a:t>
            </a:r>
            <a:endParaRPr lang="en-US" sz="1800" b="0" strike="noStrike" spc="-1">
              <a:latin typeface="Arial"/>
            </a:endParaRPr>
          </a:p>
        </p:txBody>
      </p:sp>
      <p:sp>
        <p:nvSpPr>
          <p:cNvPr id="808" name="TextShape 6"/>
          <p:cNvSpPr txBox="1"/>
          <p:nvPr/>
        </p:nvSpPr>
        <p:spPr>
          <a:xfrm rot="16200000">
            <a:off x="2321022" y="2032204"/>
            <a:ext cx="3087377"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dirty="0">
                <a:solidFill>
                  <a:srgbClr val="000000"/>
                </a:solidFill>
                <a:latin typeface="Arial"/>
                <a:ea typeface="Arial"/>
              </a:rPr>
              <a:t>Potential Ice Nuclei [cm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809" name="CustomShape 7"/>
          <p:cNvSpPr/>
          <p:nvPr/>
        </p:nvSpPr>
        <p:spPr>
          <a:xfrm flipV="1">
            <a:off x="3510720" y="3417120"/>
            <a:ext cx="858960" cy="658800"/>
          </a:xfrm>
          <a:custGeom>
            <a:avLst/>
            <a:gdLst/>
            <a:ahLst/>
            <a:cxnLst/>
            <a:rect l="l" t="t" r="r" b="b"/>
            <a:pathLst>
              <a:path w="28159" h="21600">
                <a:moveTo>
                  <a:pt x="0" y="0"/>
                </a:moveTo>
                <a:lnTo>
                  <a:pt x="28159"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0" name="Picture 1"/>
          <p:cNvPicPr/>
          <p:nvPr/>
        </p:nvPicPr>
        <p:blipFill>
          <a:blip r:embed="rId3"/>
          <a:stretch/>
        </p:blipFill>
        <p:spPr>
          <a:xfrm>
            <a:off x="4819320" y="592920"/>
            <a:ext cx="4941000" cy="4941000"/>
          </a:xfrm>
          <a:prstGeom prst="rect">
            <a:avLst/>
          </a:prstGeom>
          <a:ln w="12600">
            <a:noFill/>
          </a:ln>
        </p:spPr>
      </p:pic>
      <p:sp>
        <p:nvSpPr>
          <p:cNvPr id="811"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Ćurić, M., D. Janc, and V. Vučković, 2007: Cloud seeding impact on precipitation as revealed by cloud-resolving mesoscale model. Meteorol. Atmos. Phys., 95, 179–193, doi:10.1007/s00703-006-0202-y.</a:t>
            </a:r>
            <a:endParaRPr lang="en-US" sz="1800" b="0" strike="noStrike" spc="-1">
              <a:latin typeface="Arial"/>
            </a:endParaRPr>
          </a:p>
        </p:txBody>
      </p:sp>
      <p:sp>
        <p:nvSpPr>
          <p:cNvPr id="812" name="CustomShape 2"/>
          <p:cNvSpPr/>
          <p:nvPr/>
        </p:nvSpPr>
        <p:spPr>
          <a:xfrm>
            <a:off x="17640" y="972360"/>
            <a:ext cx="4203360" cy="40230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2000" b="0" strike="noStrike" spc="-1">
                <a:solidFill>
                  <a:srgbClr val="000000"/>
                </a:solidFill>
                <a:latin typeface="Times New Roman"/>
                <a:ea typeface="Times New Roman"/>
              </a:rPr>
              <a:t>Cloud-resolving mesoscale model shows cloud seeding increases precipitation.</a:t>
            </a:r>
            <a:endParaRPr lang="en-US" sz="20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2000" b="0" strike="noStrike" spc="-1">
                <a:solidFill>
                  <a:srgbClr val="000000"/>
                </a:solidFill>
                <a:latin typeface="Times New Roman"/>
                <a:ea typeface="Times New Roman"/>
              </a:rPr>
              <a:t>Fig. 10 – Differences in cumulative precipitations between test A1 and unseeded case. Contour interval is 1 mm, while isolines of 0.1 and 1.0 mm are also depicted.</a:t>
            </a:r>
            <a:endParaRPr lang="en-US" sz="20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2000" b="1" strike="noStrike" spc="-1">
                <a:solidFill>
                  <a:srgbClr val="000000"/>
                </a:solidFill>
                <a:latin typeface="Times New Roman"/>
                <a:ea typeface="Times New Roman"/>
              </a:rPr>
              <a:t>Cloud seeding with ice nuclei increases precipitation and hence increases the removal of microdust incorporated into cloud particles.</a:t>
            </a:r>
            <a:endParaRPr lang="en-US" sz="2000" b="0" strike="noStrike" spc="-1">
              <a:latin typeface="Arial"/>
            </a:endParaRPr>
          </a:p>
        </p:txBody>
      </p:sp>
      <p:sp>
        <p:nvSpPr>
          <p:cNvPr id="813" name="TextShape 3"/>
          <p:cNvSpPr txBox="1"/>
          <p:nvPr/>
        </p:nvSpPr>
        <p:spPr>
          <a:xfrm>
            <a:off x="5483520" y="5301360"/>
            <a:ext cx="427680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X [km]</a:t>
            </a:r>
            <a:endParaRPr lang="en-US" sz="1800" b="0" strike="noStrike" spc="-1">
              <a:latin typeface="Arial"/>
            </a:endParaRPr>
          </a:p>
        </p:txBody>
      </p:sp>
      <p:sp>
        <p:nvSpPr>
          <p:cNvPr id="814" name="CustomShape 4"/>
          <p:cNvSpPr/>
          <p:nvPr/>
        </p:nvSpPr>
        <p:spPr>
          <a:xfrm>
            <a:off x="6858000" y="1431720"/>
            <a:ext cx="2902320" cy="340272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815" name="CustomShape 5"/>
          <p:cNvSpPr/>
          <p:nvPr/>
        </p:nvSpPr>
        <p:spPr>
          <a:xfrm flipV="1">
            <a:off x="4125600" y="4507920"/>
            <a:ext cx="2647440" cy="45720"/>
          </a:xfrm>
          <a:custGeom>
            <a:avLst/>
            <a:gdLst/>
            <a:ahLst/>
            <a:cxnLst/>
            <a:rect l="l" t="t" r="r" b="b"/>
            <a:pathLst>
              <a:path w="1241156" h="21600">
                <a:moveTo>
                  <a:pt x="0" y="0"/>
                </a:moveTo>
                <a:lnTo>
                  <a:pt x="1241156"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16" name="TextShape 6"/>
          <p:cNvSpPr txBox="1"/>
          <p:nvPr/>
        </p:nvSpPr>
        <p:spPr>
          <a:xfrm rot="16200000">
            <a:off x="4201200" y="2661480"/>
            <a:ext cx="14526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a:solidFill>
                  <a:srgbClr val="000000"/>
                </a:solidFill>
                <a:latin typeface="Arial"/>
                <a:ea typeface="Arial"/>
              </a:rPr>
              <a:t>Y [km]</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7" name="Picture 2"/>
          <p:cNvPicPr/>
          <p:nvPr/>
        </p:nvPicPr>
        <p:blipFill>
          <a:blip r:embed="rId3"/>
          <a:stretch/>
        </p:blipFill>
        <p:spPr>
          <a:xfrm>
            <a:off x="4294800" y="862200"/>
            <a:ext cx="5723640" cy="4564440"/>
          </a:xfrm>
          <a:prstGeom prst="rect">
            <a:avLst/>
          </a:prstGeom>
          <a:ln w="12600">
            <a:noFill/>
          </a:ln>
        </p:spPr>
      </p:pic>
      <p:sp>
        <p:nvSpPr>
          <p:cNvPr id="818"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spcAft>
                <a:spcPts val="1199"/>
              </a:spcAft>
            </a:pPr>
            <a:r>
              <a:rPr lang="en-US" sz="1800" b="0" strike="noStrike" spc="-1">
                <a:solidFill>
                  <a:srgbClr val="000000"/>
                </a:solidFill>
                <a:latin typeface="Arial"/>
                <a:ea typeface="Arial"/>
              </a:rPr>
              <a:t>Andronache, C.: Estimated variability of below-cloud aerosol removal by rainfall for observed aerosol size distributions, Atmos. Chem. Phys., 3, 131-143, https://doi.org/10.5194/acp-3-131-2003, 2003.</a:t>
            </a:r>
            <a:endParaRPr lang="en-US" sz="1800" b="0" strike="noStrike" spc="-1">
              <a:latin typeface="Arial"/>
            </a:endParaRPr>
          </a:p>
        </p:txBody>
      </p:sp>
      <p:sp>
        <p:nvSpPr>
          <p:cNvPr id="819" name="CustomShape 2"/>
          <p:cNvSpPr/>
          <p:nvPr/>
        </p:nvSpPr>
        <p:spPr>
          <a:xfrm>
            <a:off x="17640" y="972360"/>
            <a:ext cx="3954960" cy="42238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Arial"/>
                <a:ea typeface="DejaVu Sans"/>
              </a:rPr>
              <a:t>Below-cloud scavenging (removal) of microdust by rainfall increases with rainfall rate and has a significant dependence on particle size.</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Arial"/>
                <a:ea typeface="DejaVu Sans"/>
              </a:rPr>
              <a:t>Fig. 3B –  Scavenging coefficient L(dp ) versus aerosol diameter for the same raindrop size distributions. The plots are for rain rate of (R) of 1 mm hr</a:t>
            </a:r>
            <a:r>
              <a:rPr lang="en-US" sz="2079" b="0" strike="noStrike" spc="-1" baseline="30000">
                <a:solidFill>
                  <a:srgbClr val="000000"/>
                </a:solidFill>
                <a:latin typeface="Arial"/>
                <a:ea typeface="DejaVu Sans"/>
              </a:rPr>
              <a:t>-1</a:t>
            </a:r>
            <a:r>
              <a:rPr lang="en-US" sz="1800" b="0" strike="noStrike" spc="-1">
                <a:solidFill>
                  <a:srgbClr val="000000"/>
                </a:solidFill>
                <a:latin typeface="Arial"/>
                <a:ea typeface="DejaVu Sans"/>
              </a:rPr>
              <a:t>.</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Arial"/>
                <a:ea typeface="DejaVu Sans"/>
              </a:rPr>
              <a:t>Microdust of 0.1 to 1.0 </a:t>
            </a:r>
            <a:r>
              <a:rPr lang="en-US" sz="1800" b="1" strike="noStrike" spc="-1">
                <a:solidFill>
                  <a:srgbClr val="000000"/>
                </a:solidFill>
                <a:latin typeface="Arial"/>
                <a:ea typeface="Arial"/>
              </a:rPr>
              <a:t>µ</a:t>
            </a:r>
            <a:r>
              <a:rPr lang="en-US" sz="1800" b="1" strike="noStrike" spc="-1">
                <a:solidFill>
                  <a:srgbClr val="000000"/>
                </a:solidFill>
                <a:latin typeface="Arial"/>
                <a:ea typeface="DejaVu Sans"/>
              </a:rPr>
              <a:t>m in diameter are not removed by rainfall as effectively as larger or smaller sized particles.</a:t>
            </a:r>
            <a:endParaRPr lang="en-US" sz="1800" b="0" strike="noStrike" spc="-1">
              <a:latin typeface="Arial"/>
            </a:endParaRPr>
          </a:p>
        </p:txBody>
      </p:sp>
      <p:sp>
        <p:nvSpPr>
          <p:cNvPr id="820" name="TextShape 3"/>
          <p:cNvSpPr txBox="1"/>
          <p:nvPr/>
        </p:nvSpPr>
        <p:spPr>
          <a:xfrm>
            <a:off x="4849200" y="5230800"/>
            <a:ext cx="507420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Times New Roman"/>
                <a:ea typeface="Times New Roman"/>
              </a:rPr>
              <a:t>Aerosol Diameter [um]</a:t>
            </a:r>
            <a:endParaRPr lang="en-US" sz="1800" b="0" strike="noStrike" spc="-1">
              <a:latin typeface="Arial"/>
            </a:endParaRPr>
          </a:p>
        </p:txBody>
      </p:sp>
      <p:sp>
        <p:nvSpPr>
          <p:cNvPr id="821" name="CustomShape 4"/>
          <p:cNvSpPr/>
          <p:nvPr/>
        </p:nvSpPr>
        <p:spPr>
          <a:xfrm>
            <a:off x="7367760" y="2346120"/>
            <a:ext cx="1341720" cy="265320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822" name="CustomShape 5"/>
          <p:cNvSpPr/>
          <p:nvPr/>
        </p:nvSpPr>
        <p:spPr>
          <a:xfrm flipV="1">
            <a:off x="3876480" y="4695840"/>
            <a:ext cx="3366360" cy="70920"/>
          </a:xfrm>
          <a:custGeom>
            <a:avLst/>
            <a:gdLst/>
            <a:ahLst/>
            <a:cxnLst/>
            <a:rect l="l" t="t" r="r" b="b"/>
            <a:pathLst>
              <a:path w="1020218" h="21600">
                <a:moveTo>
                  <a:pt x="0" y="0"/>
                </a:moveTo>
                <a:lnTo>
                  <a:pt x="1020218"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23" name="TextShape 6"/>
          <p:cNvSpPr txBox="1"/>
          <p:nvPr/>
        </p:nvSpPr>
        <p:spPr>
          <a:xfrm rot="16200000">
            <a:off x="2748240" y="2774160"/>
            <a:ext cx="331488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a:solidFill>
                  <a:srgbClr val="000000"/>
                </a:solidFill>
                <a:latin typeface="Arial"/>
                <a:ea typeface="Arial"/>
              </a:rPr>
              <a:t>Scavenging Coefficient [hr</a:t>
            </a:r>
            <a:r>
              <a:rPr lang="en-US" sz="2079" b="1" strike="noStrike" spc="-1" baseline="30000">
                <a:solidFill>
                  <a:srgbClr val="000000"/>
                </a:solidFill>
                <a:latin typeface="Arial"/>
                <a:ea typeface="Arial"/>
              </a:rPr>
              <a:t>-1</a:t>
            </a:r>
            <a:r>
              <a:rPr lang="en-US" sz="1800" b="1" strike="noStrike" spc="-1">
                <a:solidFill>
                  <a:srgbClr val="000000"/>
                </a:solidFill>
                <a:latin typeface="Arial"/>
                <a:ea typeface="Arial"/>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CustomShape 1"/>
          <p:cNvSpPr/>
          <p:nvPr/>
        </p:nvSpPr>
        <p:spPr>
          <a:xfrm>
            <a:off x="1342080" y="1066680"/>
            <a:ext cx="27748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00B050"/>
                </a:solidFill>
                <a:latin typeface="Arial"/>
                <a:ea typeface="Arial"/>
              </a:rPr>
              <a:t>Low Precipitation</a:t>
            </a:r>
            <a:endParaRPr lang="en-US" sz="2000" b="0" strike="noStrike" spc="-1">
              <a:latin typeface="Arial"/>
            </a:endParaRPr>
          </a:p>
        </p:txBody>
      </p:sp>
      <p:pic>
        <p:nvPicPr>
          <p:cNvPr id="825" name="Picture 10"/>
          <p:cNvPicPr/>
          <p:nvPr/>
        </p:nvPicPr>
        <p:blipFill>
          <a:blip r:embed="rId2"/>
          <a:stretch/>
        </p:blipFill>
        <p:spPr>
          <a:xfrm>
            <a:off x="1305360" y="3722040"/>
            <a:ext cx="2068560" cy="1447920"/>
          </a:xfrm>
          <a:prstGeom prst="rect">
            <a:avLst/>
          </a:prstGeom>
          <a:ln>
            <a:noFill/>
          </a:ln>
        </p:spPr>
      </p:pic>
      <p:sp>
        <p:nvSpPr>
          <p:cNvPr id="826" name="CustomShape 2"/>
          <p:cNvSpPr/>
          <p:nvPr/>
        </p:nvSpPr>
        <p:spPr>
          <a:xfrm>
            <a:off x="193680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7" name="CustomShape 3"/>
          <p:cNvSpPr/>
          <p:nvPr/>
        </p:nvSpPr>
        <p:spPr>
          <a:xfrm>
            <a:off x="1770120" y="306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8" name="CustomShape 4"/>
          <p:cNvSpPr/>
          <p:nvPr/>
        </p:nvSpPr>
        <p:spPr>
          <a:xfrm>
            <a:off x="188136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9" name="CustomShape 5"/>
          <p:cNvSpPr/>
          <p:nvPr/>
        </p:nvSpPr>
        <p:spPr>
          <a:xfrm>
            <a:off x="2048040" y="304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0" name="CustomShape 6"/>
          <p:cNvSpPr/>
          <p:nvPr/>
        </p:nvSpPr>
        <p:spPr>
          <a:xfrm>
            <a:off x="201456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1" name="CustomShape 7"/>
          <p:cNvSpPr/>
          <p:nvPr/>
        </p:nvSpPr>
        <p:spPr>
          <a:xfrm>
            <a:off x="212580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2" name="CustomShape 8"/>
          <p:cNvSpPr/>
          <p:nvPr/>
        </p:nvSpPr>
        <p:spPr>
          <a:xfrm>
            <a:off x="1992240" y="3174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3" name="CustomShape 9"/>
          <p:cNvSpPr/>
          <p:nvPr/>
        </p:nvSpPr>
        <p:spPr>
          <a:xfrm>
            <a:off x="201456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4" name="CustomShape 10"/>
          <p:cNvSpPr/>
          <p:nvPr/>
        </p:nvSpPr>
        <p:spPr>
          <a:xfrm>
            <a:off x="1881360" y="327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5" name="CustomShape 11"/>
          <p:cNvSpPr/>
          <p:nvPr/>
        </p:nvSpPr>
        <p:spPr>
          <a:xfrm>
            <a:off x="1659240" y="3288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6" name="CustomShape 12"/>
          <p:cNvSpPr/>
          <p:nvPr/>
        </p:nvSpPr>
        <p:spPr>
          <a:xfrm>
            <a:off x="151488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7" name="CustomShape 13"/>
          <p:cNvSpPr/>
          <p:nvPr/>
        </p:nvSpPr>
        <p:spPr>
          <a:xfrm>
            <a:off x="149256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8" name="CustomShape 14"/>
          <p:cNvSpPr/>
          <p:nvPr/>
        </p:nvSpPr>
        <p:spPr>
          <a:xfrm>
            <a:off x="151488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9" name="CustomShape 15"/>
          <p:cNvSpPr/>
          <p:nvPr/>
        </p:nvSpPr>
        <p:spPr>
          <a:xfrm>
            <a:off x="149256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0" name="CustomShape 16"/>
          <p:cNvSpPr/>
          <p:nvPr/>
        </p:nvSpPr>
        <p:spPr>
          <a:xfrm>
            <a:off x="17701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1" name="CustomShape 17"/>
          <p:cNvSpPr/>
          <p:nvPr/>
        </p:nvSpPr>
        <p:spPr>
          <a:xfrm>
            <a:off x="184788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2" name="CustomShape 18"/>
          <p:cNvSpPr/>
          <p:nvPr/>
        </p:nvSpPr>
        <p:spPr>
          <a:xfrm>
            <a:off x="1714680" y="3435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3" name="CustomShape 19"/>
          <p:cNvSpPr/>
          <p:nvPr/>
        </p:nvSpPr>
        <p:spPr>
          <a:xfrm>
            <a:off x="182592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4" name="CustomShape 20"/>
          <p:cNvSpPr/>
          <p:nvPr/>
        </p:nvSpPr>
        <p:spPr>
          <a:xfrm>
            <a:off x="1603800" y="3539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5" name="CustomShape 21"/>
          <p:cNvSpPr/>
          <p:nvPr/>
        </p:nvSpPr>
        <p:spPr>
          <a:xfrm>
            <a:off x="207000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6" name="CustomShape 22"/>
          <p:cNvSpPr/>
          <p:nvPr/>
        </p:nvSpPr>
        <p:spPr>
          <a:xfrm>
            <a:off x="203688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7" name="CustomShape 23"/>
          <p:cNvSpPr/>
          <p:nvPr/>
        </p:nvSpPr>
        <p:spPr>
          <a:xfrm>
            <a:off x="2147760" y="3466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8" name="CustomShape 24"/>
          <p:cNvSpPr/>
          <p:nvPr/>
        </p:nvSpPr>
        <p:spPr>
          <a:xfrm>
            <a:off x="203688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9" name="CustomShape 25"/>
          <p:cNvSpPr/>
          <p:nvPr/>
        </p:nvSpPr>
        <p:spPr>
          <a:xfrm>
            <a:off x="229248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0" name="CustomShape 26"/>
          <p:cNvSpPr/>
          <p:nvPr/>
        </p:nvSpPr>
        <p:spPr>
          <a:xfrm>
            <a:off x="2350440" y="3236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1" name="CustomShape 27"/>
          <p:cNvSpPr/>
          <p:nvPr/>
        </p:nvSpPr>
        <p:spPr>
          <a:xfrm>
            <a:off x="2236680" y="327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2" name="CustomShape 28"/>
          <p:cNvSpPr/>
          <p:nvPr/>
        </p:nvSpPr>
        <p:spPr>
          <a:xfrm>
            <a:off x="214776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3" name="CustomShape 29"/>
          <p:cNvSpPr/>
          <p:nvPr/>
        </p:nvSpPr>
        <p:spPr>
          <a:xfrm>
            <a:off x="2125800" y="3382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4" name="CustomShape 30"/>
          <p:cNvSpPr/>
          <p:nvPr/>
        </p:nvSpPr>
        <p:spPr>
          <a:xfrm>
            <a:off x="2236680" y="3466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5" name="CustomShape 31"/>
          <p:cNvSpPr/>
          <p:nvPr/>
        </p:nvSpPr>
        <p:spPr>
          <a:xfrm>
            <a:off x="238356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6" name="CustomShape 32"/>
          <p:cNvSpPr/>
          <p:nvPr/>
        </p:nvSpPr>
        <p:spPr>
          <a:xfrm>
            <a:off x="235044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7" name="CustomShape 33"/>
          <p:cNvSpPr/>
          <p:nvPr/>
        </p:nvSpPr>
        <p:spPr>
          <a:xfrm>
            <a:off x="2461320" y="3466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8" name="CustomShape 34"/>
          <p:cNvSpPr/>
          <p:nvPr/>
        </p:nvSpPr>
        <p:spPr>
          <a:xfrm>
            <a:off x="243936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9" name="CustomShape 35"/>
          <p:cNvSpPr/>
          <p:nvPr/>
        </p:nvSpPr>
        <p:spPr>
          <a:xfrm>
            <a:off x="229248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0" name="CustomShape 36"/>
          <p:cNvSpPr/>
          <p:nvPr/>
        </p:nvSpPr>
        <p:spPr>
          <a:xfrm>
            <a:off x="2270520" y="3592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1" name="CustomShape 37"/>
          <p:cNvSpPr/>
          <p:nvPr/>
        </p:nvSpPr>
        <p:spPr>
          <a:xfrm>
            <a:off x="2381400" y="3675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2" name="CustomShape 38"/>
          <p:cNvSpPr/>
          <p:nvPr/>
        </p:nvSpPr>
        <p:spPr>
          <a:xfrm>
            <a:off x="215892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3" name="CustomShape 39"/>
          <p:cNvSpPr/>
          <p:nvPr/>
        </p:nvSpPr>
        <p:spPr>
          <a:xfrm>
            <a:off x="240588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4" name="CustomShape 40"/>
          <p:cNvSpPr/>
          <p:nvPr/>
        </p:nvSpPr>
        <p:spPr>
          <a:xfrm>
            <a:off x="2325960" y="301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5" name="CustomShape 41"/>
          <p:cNvSpPr/>
          <p:nvPr/>
        </p:nvSpPr>
        <p:spPr>
          <a:xfrm>
            <a:off x="248364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6" name="CustomShape 42"/>
          <p:cNvSpPr/>
          <p:nvPr/>
        </p:nvSpPr>
        <p:spPr>
          <a:xfrm>
            <a:off x="154800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867" name="Group 43"/>
          <p:cNvGrpSpPr/>
          <p:nvPr/>
        </p:nvGrpSpPr>
        <p:grpSpPr>
          <a:xfrm>
            <a:off x="1381320" y="3277440"/>
            <a:ext cx="733320" cy="689040"/>
            <a:chOff x="1381320" y="3277440"/>
            <a:chExt cx="733320" cy="689040"/>
          </a:xfrm>
        </p:grpSpPr>
        <p:sp>
          <p:nvSpPr>
            <p:cNvPr id="868" name="CustomShape 44"/>
            <p:cNvSpPr/>
            <p:nvPr/>
          </p:nvSpPr>
          <p:spPr>
            <a:xfrm>
              <a:off x="1792440" y="3277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9" name="CustomShape 45"/>
            <p:cNvSpPr/>
            <p:nvPr/>
          </p:nvSpPr>
          <p:spPr>
            <a:xfrm>
              <a:off x="1681200" y="3381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0" name="CustomShape 46"/>
            <p:cNvSpPr/>
            <p:nvPr/>
          </p:nvSpPr>
          <p:spPr>
            <a:xfrm>
              <a:off x="1548000" y="3486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1" name="CustomShape 47"/>
            <p:cNvSpPr/>
            <p:nvPr/>
          </p:nvSpPr>
          <p:spPr>
            <a:xfrm>
              <a:off x="1603800" y="3695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2" name="CustomShape 48"/>
            <p:cNvSpPr/>
            <p:nvPr/>
          </p:nvSpPr>
          <p:spPr>
            <a:xfrm>
              <a:off x="1381320" y="3715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3" name="CustomShape 49"/>
            <p:cNvSpPr/>
            <p:nvPr/>
          </p:nvSpPr>
          <p:spPr>
            <a:xfrm>
              <a:off x="1714680" y="3904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4" name="CustomShape 50"/>
            <p:cNvSpPr/>
            <p:nvPr/>
          </p:nvSpPr>
          <p:spPr>
            <a:xfrm>
              <a:off x="1903680" y="38728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5" name="CustomShape 51"/>
            <p:cNvSpPr/>
            <p:nvPr/>
          </p:nvSpPr>
          <p:spPr>
            <a:xfrm>
              <a:off x="2048400" y="3298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6" name="CustomShape 52"/>
            <p:cNvSpPr/>
            <p:nvPr/>
          </p:nvSpPr>
          <p:spPr>
            <a:xfrm>
              <a:off x="1570320" y="3277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7" name="CustomShape 53"/>
            <p:cNvSpPr/>
            <p:nvPr/>
          </p:nvSpPr>
          <p:spPr>
            <a:xfrm>
              <a:off x="1403640" y="3329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8" name="CustomShape 54"/>
            <p:cNvSpPr/>
            <p:nvPr/>
          </p:nvSpPr>
          <p:spPr>
            <a:xfrm>
              <a:off x="1381320" y="3402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879" name="CustomShape 55"/>
          <p:cNvSpPr/>
          <p:nvPr/>
        </p:nvSpPr>
        <p:spPr>
          <a:xfrm>
            <a:off x="248364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880" name="Group 56"/>
          <p:cNvGrpSpPr/>
          <p:nvPr/>
        </p:nvGrpSpPr>
        <p:grpSpPr>
          <a:xfrm>
            <a:off x="2572560" y="2996640"/>
            <a:ext cx="1010520" cy="741240"/>
            <a:chOff x="2572560" y="2996640"/>
            <a:chExt cx="1010520" cy="741240"/>
          </a:xfrm>
        </p:grpSpPr>
        <p:sp>
          <p:nvSpPr>
            <p:cNvPr id="881" name="CustomShape 57"/>
            <p:cNvSpPr/>
            <p:nvPr/>
          </p:nvSpPr>
          <p:spPr>
            <a:xfrm>
              <a:off x="259488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2" name="CustomShape 58"/>
            <p:cNvSpPr/>
            <p:nvPr/>
          </p:nvSpPr>
          <p:spPr>
            <a:xfrm>
              <a:off x="268344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3" name="CustomShape 59"/>
            <p:cNvSpPr/>
            <p:nvPr/>
          </p:nvSpPr>
          <p:spPr>
            <a:xfrm>
              <a:off x="257256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4" name="CustomShape 60"/>
            <p:cNvSpPr/>
            <p:nvPr/>
          </p:nvSpPr>
          <p:spPr>
            <a:xfrm>
              <a:off x="3072240" y="3059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5" name="CustomShape 61"/>
            <p:cNvSpPr/>
            <p:nvPr/>
          </p:nvSpPr>
          <p:spPr>
            <a:xfrm>
              <a:off x="292788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6" name="CustomShape 62"/>
            <p:cNvSpPr/>
            <p:nvPr/>
          </p:nvSpPr>
          <p:spPr>
            <a:xfrm>
              <a:off x="303912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7" name="CustomShape 63"/>
            <p:cNvSpPr/>
            <p:nvPr/>
          </p:nvSpPr>
          <p:spPr>
            <a:xfrm>
              <a:off x="262800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8" name="CustomShape 64"/>
            <p:cNvSpPr/>
            <p:nvPr/>
          </p:nvSpPr>
          <p:spPr>
            <a:xfrm>
              <a:off x="287244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9" name="CustomShape 65"/>
            <p:cNvSpPr/>
            <p:nvPr/>
          </p:nvSpPr>
          <p:spPr>
            <a:xfrm>
              <a:off x="273924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0" name="CustomShape 66"/>
            <p:cNvSpPr/>
            <p:nvPr/>
          </p:nvSpPr>
          <p:spPr>
            <a:xfrm>
              <a:off x="285012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1" name="CustomShape 67"/>
            <p:cNvSpPr/>
            <p:nvPr/>
          </p:nvSpPr>
          <p:spPr>
            <a:xfrm>
              <a:off x="2572560" y="348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2" name="CustomShape 68"/>
            <p:cNvSpPr/>
            <p:nvPr/>
          </p:nvSpPr>
          <p:spPr>
            <a:xfrm>
              <a:off x="259488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3" name="CustomShape 69"/>
            <p:cNvSpPr/>
            <p:nvPr/>
          </p:nvSpPr>
          <p:spPr>
            <a:xfrm>
              <a:off x="2572560" y="3675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4" name="CustomShape 70"/>
            <p:cNvSpPr/>
            <p:nvPr/>
          </p:nvSpPr>
          <p:spPr>
            <a:xfrm>
              <a:off x="3005640" y="3518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5" name="CustomShape 71"/>
            <p:cNvSpPr/>
            <p:nvPr/>
          </p:nvSpPr>
          <p:spPr>
            <a:xfrm>
              <a:off x="2872440" y="3539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6" name="CustomShape 72"/>
            <p:cNvSpPr/>
            <p:nvPr/>
          </p:nvSpPr>
          <p:spPr>
            <a:xfrm>
              <a:off x="298332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7" name="CustomShape 73"/>
            <p:cNvSpPr/>
            <p:nvPr/>
          </p:nvSpPr>
          <p:spPr>
            <a:xfrm>
              <a:off x="278352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8" name="CustomShape 74"/>
            <p:cNvSpPr/>
            <p:nvPr/>
          </p:nvSpPr>
          <p:spPr>
            <a:xfrm>
              <a:off x="289476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9" name="CustomShape 75"/>
            <p:cNvSpPr/>
            <p:nvPr/>
          </p:nvSpPr>
          <p:spPr>
            <a:xfrm>
              <a:off x="2761200" y="364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0" name="CustomShape 76"/>
            <p:cNvSpPr/>
            <p:nvPr/>
          </p:nvSpPr>
          <p:spPr>
            <a:xfrm>
              <a:off x="320616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1" name="CustomShape 77"/>
            <p:cNvSpPr/>
            <p:nvPr/>
          </p:nvSpPr>
          <p:spPr>
            <a:xfrm>
              <a:off x="300564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2" name="CustomShape 78"/>
            <p:cNvSpPr/>
            <p:nvPr/>
          </p:nvSpPr>
          <p:spPr>
            <a:xfrm>
              <a:off x="2983320" y="343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3" name="CustomShape 79"/>
            <p:cNvSpPr/>
            <p:nvPr/>
          </p:nvSpPr>
          <p:spPr>
            <a:xfrm>
              <a:off x="3094560" y="3518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4" name="CustomShape 80"/>
            <p:cNvSpPr/>
            <p:nvPr/>
          </p:nvSpPr>
          <p:spPr>
            <a:xfrm>
              <a:off x="329472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5" name="CustomShape 81"/>
            <p:cNvSpPr/>
            <p:nvPr/>
          </p:nvSpPr>
          <p:spPr>
            <a:xfrm>
              <a:off x="3405960" y="3497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6" name="CustomShape 82"/>
            <p:cNvSpPr/>
            <p:nvPr/>
          </p:nvSpPr>
          <p:spPr>
            <a:xfrm>
              <a:off x="3261600" y="3466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7" name="CustomShape 83"/>
            <p:cNvSpPr/>
            <p:nvPr/>
          </p:nvSpPr>
          <p:spPr>
            <a:xfrm>
              <a:off x="3372480" y="3518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8" name="CustomShape 84"/>
            <p:cNvSpPr/>
            <p:nvPr/>
          </p:nvSpPr>
          <p:spPr>
            <a:xfrm>
              <a:off x="3239280" y="3539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9" name="CustomShape 85"/>
            <p:cNvSpPr/>
            <p:nvPr/>
          </p:nvSpPr>
          <p:spPr>
            <a:xfrm>
              <a:off x="335052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0" name="CustomShape 86"/>
            <p:cNvSpPr/>
            <p:nvPr/>
          </p:nvSpPr>
          <p:spPr>
            <a:xfrm>
              <a:off x="326160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1" name="CustomShape 87"/>
            <p:cNvSpPr/>
            <p:nvPr/>
          </p:nvSpPr>
          <p:spPr>
            <a:xfrm>
              <a:off x="3128040" y="3644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2" name="CustomShape 88"/>
            <p:cNvSpPr/>
            <p:nvPr/>
          </p:nvSpPr>
          <p:spPr>
            <a:xfrm>
              <a:off x="337248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3" name="CustomShape 89"/>
            <p:cNvSpPr/>
            <p:nvPr/>
          </p:nvSpPr>
          <p:spPr>
            <a:xfrm>
              <a:off x="29613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4" name="CustomShape 90"/>
            <p:cNvSpPr/>
            <p:nvPr/>
          </p:nvSpPr>
          <p:spPr>
            <a:xfrm>
              <a:off x="285012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5" name="CustomShape 91"/>
            <p:cNvSpPr/>
            <p:nvPr/>
          </p:nvSpPr>
          <p:spPr>
            <a:xfrm>
              <a:off x="27057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6" name="CustomShape 92"/>
            <p:cNvSpPr/>
            <p:nvPr/>
          </p:nvSpPr>
          <p:spPr>
            <a:xfrm>
              <a:off x="279468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7" name="CustomShape 93"/>
            <p:cNvSpPr/>
            <p:nvPr/>
          </p:nvSpPr>
          <p:spPr>
            <a:xfrm>
              <a:off x="270576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8" name="CustomShape 94"/>
            <p:cNvSpPr/>
            <p:nvPr/>
          </p:nvSpPr>
          <p:spPr>
            <a:xfrm>
              <a:off x="268344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9" name="CustomShape 95"/>
            <p:cNvSpPr/>
            <p:nvPr/>
          </p:nvSpPr>
          <p:spPr>
            <a:xfrm>
              <a:off x="315036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0" name="CustomShape 96"/>
            <p:cNvSpPr/>
            <p:nvPr/>
          </p:nvSpPr>
          <p:spPr>
            <a:xfrm>
              <a:off x="3116880" y="3101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1" name="CustomShape 97"/>
            <p:cNvSpPr/>
            <p:nvPr/>
          </p:nvSpPr>
          <p:spPr>
            <a:xfrm>
              <a:off x="2983320" y="312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2" name="CustomShape 98"/>
            <p:cNvSpPr/>
            <p:nvPr/>
          </p:nvSpPr>
          <p:spPr>
            <a:xfrm>
              <a:off x="3094560" y="3205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3" name="CustomShape 99"/>
            <p:cNvSpPr/>
            <p:nvPr/>
          </p:nvSpPr>
          <p:spPr>
            <a:xfrm>
              <a:off x="300564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4" name="CustomShape 100"/>
            <p:cNvSpPr/>
            <p:nvPr/>
          </p:nvSpPr>
          <p:spPr>
            <a:xfrm>
              <a:off x="2872440" y="322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5" name="CustomShape 101"/>
            <p:cNvSpPr/>
            <p:nvPr/>
          </p:nvSpPr>
          <p:spPr>
            <a:xfrm>
              <a:off x="29833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6" name="CustomShape 102"/>
            <p:cNvSpPr/>
            <p:nvPr/>
          </p:nvSpPr>
          <p:spPr>
            <a:xfrm>
              <a:off x="331704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7" name="CustomShape 103"/>
            <p:cNvSpPr/>
            <p:nvPr/>
          </p:nvSpPr>
          <p:spPr>
            <a:xfrm>
              <a:off x="322812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8" name="CustomShape 104"/>
            <p:cNvSpPr/>
            <p:nvPr/>
          </p:nvSpPr>
          <p:spPr>
            <a:xfrm>
              <a:off x="3094560" y="3017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9" name="CustomShape 105"/>
            <p:cNvSpPr/>
            <p:nvPr/>
          </p:nvSpPr>
          <p:spPr>
            <a:xfrm>
              <a:off x="320616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0" name="CustomShape 106"/>
            <p:cNvSpPr/>
            <p:nvPr/>
          </p:nvSpPr>
          <p:spPr>
            <a:xfrm>
              <a:off x="34059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1" name="CustomShape 107"/>
            <p:cNvSpPr/>
            <p:nvPr/>
          </p:nvSpPr>
          <p:spPr>
            <a:xfrm>
              <a:off x="351684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2" name="CustomShape 108"/>
            <p:cNvSpPr/>
            <p:nvPr/>
          </p:nvSpPr>
          <p:spPr>
            <a:xfrm>
              <a:off x="3372480" y="304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3" name="CustomShape 109"/>
            <p:cNvSpPr/>
            <p:nvPr/>
          </p:nvSpPr>
          <p:spPr>
            <a:xfrm>
              <a:off x="348372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4" name="CustomShape 110"/>
            <p:cNvSpPr/>
            <p:nvPr/>
          </p:nvSpPr>
          <p:spPr>
            <a:xfrm>
              <a:off x="3350520" y="312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5" name="CustomShape 111"/>
            <p:cNvSpPr/>
            <p:nvPr/>
          </p:nvSpPr>
          <p:spPr>
            <a:xfrm>
              <a:off x="346140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6" name="CustomShape 112"/>
            <p:cNvSpPr/>
            <p:nvPr/>
          </p:nvSpPr>
          <p:spPr>
            <a:xfrm>
              <a:off x="337248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7" name="CustomShape 113"/>
            <p:cNvSpPr/>
            <p:nvPr/>
          </p:nvSpPr>
          <p:spPr>
            <a:xfrm>
              <a:off x="33505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938" name="Group 114"/>
          <p:cNvGrpSpPr/>
          <p:nvPr/>
        </p:nvGrpSpPr>
        <p:grpSpPr>
          <a:xfrm>
            <a:off x="2680560" y="3150000"/>
            <a:ext cx="613080" cy="433800"/>
            <a:chOff x="2680560" y="3150000"/>
            <a:chExt cx="613080" cy="433800"/>
          </a:xfrm>
        </p:grpSpPr>
        <p:sp>
          <p:nvSpPr>
            <p:cNvPr id="939" name="CustomShape 115"/>
            <p:cNvSpPr/>
            <p:nvPr/>
          </p:nvSpPr>
          <p:spPr>
            <a:xfrm>
              <a:off x="2680560" y="330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0" name="CustomShape 116"/>
            <p:cNvSpPr/>
            <p:nvPr/>
          </p:nvSpPr>
          <p:spPr>
            <a:xfrm>
              <a:off x="2738520" y="3521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1" name="CustomShape 117"/>
            <p:cNvSpPr/>
            <p:nvPr/>
          </p:nvSpPr>
          <p:spPr>
            <a:xfrm>
              <a:off x="2903040" y="3150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2" name="CustomShape 118"/>
            <p:cNvSpPr/>
            <p:nvPr/>
          </p:nvSpPr>
          <p:spPr>
            <a:xfrm>
              <a:off x="3013920" y="3341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3" name="CustomShape 119"/>
            <p:cNvSpPr/>
            <p:nvPr/>
          </p:nvSpPr>
          <p:spPr>
            <a:xfrm>
              <a:off x="2845080" y="3321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4" name="CustomShape 120"/>
            <p:cNvSpPr/>
            <p:nvPr/>
          </p:nvSpPr>
          <p:spPr>
            <a:xfrm>
              <a:off x="2956320" y="351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5" name="CustomShape 121"/>
            <p:cNvSpPr/>
            <p:nvPr/>
          </p:nvSpPr>
          <p:spPr>
            <a:xfrm>
              <a:off x="3227040" y="33670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6" name="CustomShape 122"/>
            <p:cNvSpPr/>
            <p:nvPr/>
          </p:nvSpPr>
          <p:spPr>
            <a:xfrm>
              <a:off x="3178440" y="3233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947" name="CustomShape 123"/>
          <p:cNvSpPr/>
          <p:nvPr/>
        </p:nvSpPr>
        <p:spPr>
          <a:xfrm>
            <a:off x="270756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8" name="CustomShape 124"/>
          <p:cNvSpPr/>
          <p:nvPr/>
        </p:nvSpPr>
        <p:spPr>
          <a:xfrm>
            <a:off x="2540880" y="4365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9" name="CustomShape 125"/>
          <p:cNvSpPr/>
          <p:nvPr/>
        </p:nvSpPr>
        <p:spPr>
          <a:xfrm>
            <a:off x="265212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0" name="CustomShape 126"/>
          <p:cNvSpPr/>
          <p:nvPr/>
        </p:nvSpPr>
        <p:spPr>
          <a:xfrm>
            <a:off x="281880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1" name="CustomShape 127"/>
          <p:cNvSpPr/>
          <p:nvPr/>
        </p:nvSpPr>
        <p:spPr>
          <a:xfrm>
            <a:off x="278532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2" name="CustomShape 128"/>
          <p:cNvSpPr/>
          <p:nvPr/>
        </p:nvSpPr>
        <p:spPr>
          <a:xfrm>
            <a:off x="289656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3" name="CustomShape 129"/>
          <p:cNvSpPr/>
          <p:nvPr/>
        </p:nvSpPr>
        <p:spPr>
          <a:xfrm>
            <a:off x="2763000" y="4470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4" name="CustomShape 130"/>
          <p:cNvSpPr/>
          <p:nvPr/>
        </p:nvSpPr>
        <p:spPr>
          <a:xfrm>
            <a:off x="2785320" y="4554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5" name="CustomShape 131"/>
          <p:cNvSpPr/>
          <p:nvPr/>
        </p:nvSpPr>
        <p:spPr>
          <a:xfrm>
            <a:off x="2652120" y="457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6" name="CustomShape 132"/>
          <p:cNvSpPr/>
          <p:nvPr/>
        </p:nvSpPr>
        <p:spPr>
          <a:xfrm>
            <a:off x="2430000" y="458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7" name="CustomShape 133"/>
          <p:cNvSpPr/>
          <p:nvPr/>
        </p:nvSpPr>
        <p:spPr>
          <a:xfrm>
            <a:off x="2285640" y="4554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8" name="CustomShape 134"/>
          <p:cNvSpPr/>
          <p:nvPr/>
        </p:nvSpPr>
        <p:spPr>
          <a:xfrm>
            <a:off x="2263320" y="4627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9" name="CustomShape 135"/>
          <p:cNvSpPr/>
          <p:nvPr/>
        </p:nvSpPr>
        <p:spPr>
          <a:xfrm>
            <a:off x="22856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0" name="CustomShape 136"/>
          <p:cNvSpPr/>
          <p:nvPr/>
        </p:nvSpPr>
        <p:spPr>
          <a:xfrm>
            <a:off x="226332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1" name="CustomShape 137"/>
          <p:cNvSpPr/>
          <p:nvPr/>
        </p:nvSpPr>
        <p:spPr>
          <a:xfrm>
            <a:off x="2540880" y="4606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2" name="CustomShape 138"/>
          <p:cNvSpPr/>
          <p:nvPr/>
        </p:nvSpPr>
        <p:spPr>
          <a:xfrm>
            <a:off x="26186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3" name="CustomShape 139"/>
          <p:cNvSpPr/>
          <p:nvPr/>
        </p:nvSpPr>
        <p:spPr>
          <a:xfrm>
            <a:off x="2485440" y="4731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4" name="CustomShape 140"/>
          <p:cNvSpPr/>
          <p:nvPr/>
        </p:nvSpPr>
        <p:spPr>
          <a:xfrm>
            <a:off x="259632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5" name="CustomShape 141"/>
          <p:cNvSpPr/>
          <p:nvPr/>
        </p:nvSpPr>
        <p:spPr>
          <a:xfrm>
            <a:off x="2374200" y="4835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6" name="CustomShape 142"/>
          <p:cNvSpPr/>
          <p:nvPr/>
        </p:nvSpPr>
        <p:spPr>
          <a:xfrm>
            <a:off x="2840760" y="4658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7" name="CustomShape 143"/>
          <p:cNvSpPr/>
          <p:nvPr/>
        </p:nvSpPr>
        <p:spPr>
          <a:xfrm>
            <a:off x="28076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8" name="CustomShape 144"/>
          <p:cNvSpPr/>
          <p:nvPr/>
        </p:nvSpPr>
        <p:spPr>
          <a:xfrm>
            <a:off x="2918520" y="4762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9" name="CustomShape 145"/>
          <p:cNvSpPr/>
          <p:nvPr/>
        </p:nvSpPr>
        <p:spPr>
          <a:xfrm>
            <a:off x="280764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0" name="CustomShape 146"/>
          <p:cNvSpPr/>
          <p:nvPr/>
        </p:nvSpPr>
        <p:spPr>
          <a:xfrm>
            <a:off x="306288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1" name="CustomShape 147"/>
          <p:cNvSpPr/>
          <p:nvPr/>
        </p:nvSpPr>
        <p:spPr>
          <a:xfrm>
            <a:off x="3120840" y="453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2" name="CustomShape 148"/>
          <p:cNvSpPr/>
          <p:nvPr/>
        </p:nvSpPr>
        <p:spPr>
          <a:xfrm>
            <a:off x="3007440" y="457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3" name="CustomShape 149"/>
          <p:cNvSpPr/>
          <p:nvPr/>
        </p:nvSpPr>
        <p:spPr>
          <a:xfrm>
            <a:off x="2918520" y="4606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4" name="CustomShape 150"/>
          <p:cNvSpPr/>
          <p:nvPr/>
        </p:nvSpPr>
        <p:spPr>
          <a:xfrm>
            <a:off x="2896560" y="4679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5" name="CustomShape 151"/>
          <p:cNvSpPr/>
          <p:nvPr/>
        </p:nvSpPr>
        <p:spPr>
          <a:xfrm>
            <a:off x="3007440" y="4762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6" name="CustomShape 152"/>
          <p:cNvSpPr/>
          <p:nvPr/>
        </p:nvSpPr>
        <p:spPr>
          <a:xfrm>
            <a:off x="3153960" y="4658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7" name="CustomShape 153"/>
          <p:cNvSpPr/>
          <p:nvPr/>
        </p:nvSpPr>
        <p:spPr>
          <a:xfrm>
            <a:off x="31208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8" name="CustomShape 154"/>
          <p:cNvSpPr/>
          <p:nvPr/>
        </p:nvSpPr>
        <p:spPr>
          <a:xfrm>
            <a:off x="3231720" y="4762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9" name="CustomShape 155"/>
          <p:cNvSpPr/>
          <p:nvPr/>
        </p:nvSpPr>
        <p:spPr>
          <a:xfrm>
            <a:off x="320976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0" name="CustomShape 156"/>
          <p:cNvSpPr/>
          <p:nvPr/>
        </p:nvSpPr>
        <p:spPr>
          <a:xfrm>
            <a:off x="306288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1" name="CustomShape 157"/>
          <p:cNvSpPr/>
          <p:nvPr/>
        </p:nvSpPr>
        <p:spPr>
          <a:xfrm>
            <a:off x="3040920" y="4888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2" name="CustomShape 158"/>
          <p:cNvSpPr/>
          <p:nvPr/>
        </p:nvSpPr>
        <p:spPr>
          <a:xfrm>
            <a:off x="315180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3" name="CustomShape 159"/>
          <p:cNvSpPr/>
          <p:nvPr/>
        </p:nvSpPr>
        <p:spPr>
          <a:xfrm>
            <a:off x="29296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4" name="CustomShape 160"/>
          <p:cNvSpPr/>
          <p:nvPr/>
        </p:nvSpPr>
        <p:spPr>
          <a:xfrm>
            <a:off x="317628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5" name="CustomShape 161"/>
          <p:cNvSpPr/>
          <p:nvPr/>
        </p:nvSpPr>
        <p:spPr>
          <a:xfrm>
            <a:off x="3096360" y="4313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6" name="CustomShape 162"/>
          <p:cNvSpPr/>
          <p:nvPr/>
        </p:nvSpPr>
        <p:spPr>
          <a:xfrm>
            <a:off x="3254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7" name="CustomShape 163"/>
          <p:cNvSpPr/>
          <p:nvPr/>
        </p:nvSpPr>
        <p:spPr>
          <a:xfrm>
            <a:off x="231876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988" name="Group 164"/>
          <p:cNvGrpSpPr/>
          <p:nvPr/>
        </p:nvGrpSpPr>
        <p:grpSpPr>
          <a:xfrm>
            <a:off x="2151720" y="4292640"/>
            <a:ext cx="733320" cy="689040"/>
            <a:chOff x="2151720" y="4292640"/>
            <a:chExt cx="733320" cy="689040"/>
          </a:xfrm>
        </p:grpSpPr>
        <p:sp>
          <p:nvSpPr>
            <p:cNvPr id="989" name="CustomShape 165"/>
            <p:cNvSpPr/>
            <p:nvPr/>
          </p:nvSpPr>
          <p:spPr>
            <a:xfrm>
              <a:off x="25628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0" name="CustomShape 166"/>
            <p:cNvSpPr/>
            <p:nvPr/>
          </p:nvSpPr>
          <p:spPr>
            <a:xfrm>
              <a:off x="245160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1" name="CustomShape 167"/>
            <p:cNvSpPr/>
            <p:nvPr/>
          </p:nvSpPr>
          <p:spPr>
            <a:xfrm>
              <a:off x="231840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2" name="CustomShape 168"/>
            <p:cNvSpPr/>
            <p:nvPr/>
          </p:nvSpPr>
          <p:spPr>
            <a:xfrm>
              <a:off x="237384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3" name="CustomShape 169"/>
            <p:cNvSpPr/>
            <p:nvPr/>
          </p:nvSpPr>
          <p:spPr>
            <a:xfrm>
              <a:off x="2151720" y="4731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4" name="CustomShape 170"/>
            <p:cNvSpPr/>
            <p:nvPr/>
          </p:nvSpPr>
          <p:spPr>
            <a:xfrm>
              <a:off x="248508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5" name="CustomShape 171"/>
            <p:cNvSpPr/>
            <p:nvPr/>
          </p:nvSpPr>
          <p:spPr>
            <a:xfrm>
              <a:off x="2673720" y="48880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6" name="CustomShape 172"/>
            <p:cNvSpPr/>
            <p:nvPr/>
          </p:nvSpPr>
          <p:spPr>
            <a:xfrm>
              <a:off x="2818800" y="4313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7" name="CustomShape 173"/>
            <p:cNvSpPr/>
            <p:nvPr/>
          </p:nvSpPr>
          <p:spPr>
            <a:xfrm>
              <a:off x="23407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8" name="CustomShape 174"/>
            <p:cNvSpPr/>
            <p:nvPr/>
          </p:nvSpPr>
          <p:spPr>
            <a:xfrm>
              <a:off x="217404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9" name="CustomShape 175"/>
            <p:cNvSpPr/>
            <p:nvPr/>
          </p:nvSpPr>
          <p:spPr>
            <a:xfrm>
              <a:off x="21517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000" name="Group 176"/>
          <p:cNvGrpSpPr/>
          <p:nvPr/>
        </p:nvGrpSpPr>
        <p:grpSpPr>
          <a:xfrm>
            <a:off x="2174040" y="4292640"/>
            <a:ext cx="1157400" cy="741240"/>
            <a:chOff x="2174040" y="4292640"/>
            <a:chExt cx="1157400" cy="741240"/>
          </a:xfrm>
        </p:grpSpPr>
        <p:sp>
          <p:nvSpPr>
            <p:cNvPr id="1001" name="CustomShape 177"/>
            <p:cNvSpPr/>
            <p:nvPr/>
          </p:nvSpPr>
          <p:spPr>
            <a:xfrm>
              <a:off x="2673720" y="43448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2" name="CustomShape 178"/>
            <p:cNvSpPr/>
            <p:nvPr/>
          </p:nvSpPr>
          <p:spPr>
            <a:xfrm>
              <a:off x="256284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3" name="CustomShape 179"/>
            <p:cNvSpPr/>
            <p:nvPr/>
          </p:nvSpPr>
          <p:spPr>
            <a:xfrm>
              <a:off x="2429640" y="4470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4" name="CustomShape 180"/>
            <p:cNvSpPr/>
            <p:nvPr/>
          </p:nvSpPr>
          <p:spPr>
            <a:xfrm>
              <a:off x="254052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5" name="CustomShape 181"/>
            <p:cNvSpPr/>
            <p:nvPr/>
          </p:nvSpPr>
          <p:spPr>
            <a:xfrm>
              <a:off x="2929680" y="442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6" name="CustomShape 182"/>
            <p:cNvSpPr/>
            <p:nvPr/>
          </p:nvSpPr>
          <p:spPr>
            <a:xfrm>
              <a:off x="28742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7" name="CustomShape 183"/>
            <p:cNvSpPr/>
            <p:nvPr/>
          </p:nvSpPr>
          <p:spPr>
            <a:xfrm>
              <a:off x="2673720" y="4501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8" name="CustomShape 184"/>
            <p:cNvSpPr/>
            <p:nvPr/>
          </p:nvSpPr>
          <p:spPr>
            <a:xfrm>
              <a:off x="276300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9" name="CustomShape 185"/>
            <p:cNvSpPr/>
            <p:nvPr/>
          </p:nvSpPr>
          <p:spPr>
            <a:xfrm>
              <a:off x="239616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0" name="CustomShape 186"/>
            <p:cNvSpPr/>
            <p:nvPr/>
          </p:nvSpPr>
          <p:spPr>
            <a:xfrm>
              <a:off x="2174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1" name="CustomShape 187"/>
            <p:cNvSpPr/>
            <p:nvPr/>
          </p:nvSpPr>
          <p:spPr>
            <a:xfrm>
              <a:off x="2651760" y="468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2" name="CustomShape 188"/>
            <p:cNvSpPr/>
            <p:nvPr/>
          </p:nvSpPr>
          <p:spPr>
            <a:xfrm>
              <a:off x="250740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3" name="CustomShape 189"/>
            <p:cNvSpPr/>
            <p:nvPr/>
          </p:nvSpPr>
          <p:spPr>
            <a:xfrm>
              <a:off x="2396160" y="4762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4" name="CustomShape 190"/>
            <p:cNvSpPr/>
            <p:nvPr/>
          </p:nvSpPr>
          <p:spPr>
            <a:xfrm>
              <a:off x="250740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5" name="CustomShape 191"/>
            <p:cNvSpPr/>
            <p:nvPr/>
          </p:nvSpPr>
          <p:spPr>
            <a:xfrm>
              <a:off x="2952000" y="474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6" name="CustomShape 192"/>
            <p:cNvSpPr/>
            <p:nvPr/>
          </p:nvSpPr>
          <p:spPr>
            <a:xfrm>
              <a:off x="278532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7" name="CustomShape 193"/>
            <p:cNvSpPr/>
            <p:nvPr/>
          </p:nvSpPr>
          <p:spPr>
            <a:xfrm>
              <a:off x="289656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8" name="CustomShape 194"/>
            <p:cNvSpPr/>
            <p:nvPr/>
          </p:nvSpPr>
          <p:spPr>
            <a:xfrm>
              <a:off x="2696040" y="4814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9" name="CustomShape 195"/>
            <p:cNvSpPr/>
            <p:nvPr/>
          </p:nvSpPr>
          <p:spPr>
            <a:xfrm>
              <a:off x="278532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0" name="CustomShape 196"/>
            <p:cNvSpPr/>
            <p:nvPr/>
          </p:nvSpPr>
          <p:spPr>
            <a:xfrm>
              <a:off x="302976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1" name="CustomShape 197"/>
            <p:cNvSpPr/>
            <p:nvPr/>
          </p:nvSpPr>
          <p:spPr>
            <a:xfrm>
              <a:off x="31406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2" name="CustomShape 198"/>
            <p:cNvSpPr/>
            <p:nvPr/>
          </p:nvSpPr>
          <p:spPr>
            <a:xfrm>
              <a:off x="311868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3" name="CustomShape 199"/>
            <p:cNvSpPr/>
            <p:nvPr/>
          </p:nvSpPr>
          <p:spPr>
            <a:xfrm>
              <a:off x="302976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4" name="CustomShape 200"/>
            <p:cNvSpPr/>
            <p:nvPr/>
          </p:nvSpPr>
          <p:spPr>
            <a:xfrm>
              <a:off x="315180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5" name="CustomShape 201"/>
            <p:cNvSpPr/>
            <p:nvPr/>
          </p:nvSpPr>
          <p:spPr>
            <a:xfrm>
              <a:off x="312084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6" name="CustomShape 202"/>
            <p:cNvSpPr/>
            <p:nvPr/>
          </p:nvSpPr>
          <p:spPr>
            <a:xfrm>
              <a:off x="30409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7" name="CustomShape 203"/>
            <p:cNvSpPr/>
            <p:nvPr/>
          </p:nvSpPr>
          <p:spPr>
            <a:xfrm>
              <a:off x="295200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8" name="CustomShape 204"/>
            <p:cNvSpPr/>
            <p:nvPr/>
          </p:nvSpPr>
          <p:spPr>
            <a:xfrm>
              <a:off x="326520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9" name="CustomShape 205"/>
            <p:cNvSpPr/>
            <p:nvPr/>
          </p:nvSpPr>
          <p:spPr>
            <a:xfrm>
              <a:off x="315396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0" name="CustomShape 206"/>
            <p:cNvSpPr/>
            <p:nvPr/>
          </p:nvSpPr>
          <p:spPr>
            <a:xfrm>
              <a:off x="3231720" y="4574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1" name="CustomShape 207"/>
            <p:cNvSpPr/>
            <p:nvPr/>
          </p:nvSpPr>
          <p:spPr>
            <a:xfrm>
              <a:off x="24296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2" name="CustomShape 208"/>
            <p:cNvSpPr/>
            <p:nvPr/>
          </p:nvSpPr>
          <p:spPr>
            <a:xfrm>
              <a:off x="22852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3" name="CustomShape 209"/>
            <p:cNvSpPr/>
            <p:nvPr/>
          </p:nvSpPr>
          <p:spPr>
            <a:xfrm>
              <a:off x="226296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4" name="CustomShape 210"/>
            <p:cNvSpPr/>
            <p:nvPr/>
          </p:nvSpPr>
          <p:spPr>
            <a:xfrm>
              <a:off x="2174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5" name="CustomShape 211"/>
            <p:cNvSpPr/>
            <p:nvPr/>
          </p:nvSpPr>
          <p:spPr>
            <a:xfrm>
              <a:off x="3254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036" name="CustomShape 212"/>
          <p:cNvSpPr/>
          <p:nvPr/>
        </p:nvSpPr>
        <p:spPr>
          <a:xfrm>
            <a:off x="325404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037" name="Group 213"/>
          <p:cNvGrpSpPr/>
          <p:nvPr/>
        </p:nvGrpSpPr>
        <p:grpSpPr>
          <a:xfrm>
            <a:off x="3342960" y="4292640"/>
            <a:ext cx="1010520" cy="741240"/>
            <a:chOff x="3342960" y="4292640"/>
            <a:chExt cx="1010520" cy="741240"/>
          </a:xfrm>
        </p:grpSpPr>
        <p:sp>
          <p:nvSpPr>
            <p:cNvPr id="1038" name="CustomShape 214"/>
            <p:cNvSpPr/>
            <p:nvPr/>
          </p:nvSpPr>
          <p:spPr>
            <a:xfrm>
              <a:off x="33652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9" name="CustomShape 215"/>
            <p:cNvSpPr/>
            <p:nvPr/>
          </p:nvSpPr>
          <p:spPr>
            <a:xfrm>
              <a:off x="34538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0" name="CustomShape 216"/>
            <p:cNvSpPr/>
            <p:nvPr/>
          </p:nvSpPr>
          <p:spPr>
            <a:xfrm>
              <a:off x="334296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1" name="CustomShape 217"/>
            <p:cNvSpPr/>
            <p:nvPr/>
          </p:nvSpPr>
          <p:spPr>
            <a:xfrm>
              <a:off x="3842640" y="4355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2" name="CustomShape 218"/>
            <p:cNvSpPr/>
            <p:nvPr/>
          </p:nvSpPr>
          <p:spPr>
            <a:xfrm>
              <a:off x="369828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3" name="CustomShape 219"/>
            <p:cNvSpPr/>
            <p:nvPr/>
          </p:nvSpPr>
          <p:spPr>
            <a:xfrm>
              <a:off x="380952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4" name="CustomShape 220"/>
            <p:cNvSpPr/>
            <p:nvPr/>
          </p:nvSpPr>
          <p:spPr>
            <a:xfrm>
              <a:off x="339840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5" name="CustomShape 221"/>
            <p:cNvSpPr/>
            <p:nvPr/>
          </p:nvSpPr>
          <p:spPr>
            <a:xfrm>
              <a:off x="364284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6" name="CustomShape 222"/>
            <p:cNvSpPr/>
            <p:nvPr/>
          </p:nvSpPr>
          <p:spPr>
            <a:xfrm>
              <a:off x="3509640" y="4626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7" name="CustomShape 223"/>
            <p:cNvSpPr/>
            <p:nvPr/>
          </p:nvSpPr>
          <p:spPr>
            <a:xfrm>
              <a:off x="362052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8" name="CustomShape 224"/>
            <p:cNvSpPr/>
            <p:nvPr/>
          </p:nvSpPr>
          <p:spPr>
            <a:xfrm>
              <a:off x="334296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9" name="CustomShape 225"/>
            <p:cNvSpPr/>
            <p:nvPr/>
          </p:nvSpPr>
          <p:spPr>
            <a:xfrm>
              <a:off x="336528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0" name="CustomShape 226"/>
            <p:cNvSpPr/>
            <p:nvPr/>
          </p:nvSpPr>
          <p:spPr>
            <a:xfrm>
              <a:off x="334296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1" name="CustomShape 227"/>
            <p:cNvSpPr/>
            <p:nvPr/>
          </p:nvSpPr>
          <p:spPr>
            <a:xfrm>
              <a:off x="377604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2" name="CustomShape 228"/>
            <p:cNvSpPr/>
            <p:nvPr/>
          </p:nvSpPr>
          <p:spPr>
            <a:xfrm>
              <a:off x="3642840" y="4835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3" name="CustomShape 229"/>
            <p:cNvSpPr/>
            <p:nvPr/>
          </p:nvSpPr>
          <p:spPr>
            <a:xfrm>
              <a:off x="375372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4" name="CustomShape 230"/>
            <p:cNvSpPr/>
            <p:nvPr/>
          </p:nvSpPr>
          <p:spPr>
            <a:xfrm>
              <a:off x="355392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5" name="CustomShape 231"/>
            <p:cNvSpPr/>
            <p:nvPr/>
          </p:nvSpPr>
          <p:spPr>
            <a:xfrm>
              <a:off x="366516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6" name="CustomShape 232"/>
            <p:cNvSpPr/>
            <p:nvPr/>
          </p:nvSpPr>
          <p:spPr>
            <a:xfrm>
              <a:off x="3531600" y="4940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7" name="CustomShape 233"/>
            <p:cNvSpPr/>
            <p:nvPr/>
          </p:nvSpPr>
          <p:spPr>
            <a:xfrm>
              <a:off x="397620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8" name="CustomShape 234"/>
            <p:cNvSpPr/>
            <p:nvPr/>
          </p:nvSpPr>
          <p:spPr>
            <a:xfrm>
              <a:off x="3776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9" name="CustomShape 235"/>
            <p:cNvSpPr/>
            <p:nvPr/>
          </p:nvSpPr>
          <p:spPr>
            <a:xfrm>
              <a:off x="3753720" y="4731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0" name="CustomShape 236"/>
            <p:cNvSpPr/>
            <p:nvPr/>
          </p:nvSpPr>
          <p:spPr>
            <a:xfrm>
              <a:off x="3864960" y="4814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1" name="CustomShape 237"/>
            <p:cNvSpPr/>
            <p:nvPr/>
          </p:nvSpPr>
          <p:spPr>
            <a:xfrm>
              <a:off x="406512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2" name="CustomShape 238"/>
            <p:cNvSpPr/>
            <p:nvPr/>
          </p:nvSpPr>
          <p:spPr>
            <a:xfrm>
              <a:off x="4176360" y="4793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3" name="CustomShape 239"/>
            <p:cNvSpPr/>
            <p:nvPr/>
          </p:nvSpPr>
          <p:spPr>
            <a:xfrm>
              <a:off x="4032000" y="4762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4" name="CustomShape 240"/>
            <p:cNvSpPr/>
            <p:nvPr/>
          </p:nvSpPr>
          <p:spPr>
            <a:xfrm>
              <a:off x="414288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5" name="CustomShape 241"/>
            <p:cNvSpPr/>
            <p:nvPr/>
          </p:nvSpPr>
          <p:spPr>
            <a:xfrm>
              <a:off x="4009680" y="4835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6" name="CustomShape 242"/>
            <p:cNvSpPr/>
            <p:nvPr/>
          </p:nvSpPr>
          <p:spPr>
            <a:xfrm>
              <a:off x="412092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7" name="CustomShape 243"/>
            <p:cNvSpPr/>
            <p:nvPr/>
          </p:nvSpPr>
          <p:spPr>
            <a:xfrm>
              <a:off x="403200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8" name="CustomShape 244"/>
            <p:cNvSpPr/>
            <p:nvPr/>
          </p:nvSpPr>
          <p:spPr>
            <a:xfrm>
              <a:off x="3898080" y="4940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9" name="CustomShape 245"/>
            <p:cNvSpPr/>
            <p:nvPr/>
          </p:nvSpPr>
          <p:spPr>
            <a:xfrm>
              <a:off x="4142880" y="4626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0" name="CustomShape 246"/>
            <p:cNvSpPr/>
            <p:nvPr/>
          </p:nvSpPr>
          <p:spPr>
            <a:xfrm>
              <a:off x="37317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1" name="CustomShape 247"/>
            <p:cNvSpPr/>
            <p:nvPr/>
          </p:nvSpPr>
          <p:spPr>
            <a:xfrm>
              <a:off x="362052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2" name="CustomShape 248"/>
            <p:cNvSpPr/>
            <p:nvPr/>
          </p:nvSpPr>
          <p:spPr>
            <a:xfrm>
              <a:off x="34761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3" name="CustomShape 249"/>
            <p:cNvSpPr/>
            <p:nvPr/>
          </p:nvSpPr>
          <p:spPr>
            <a:xfrm>
              <a:off x="356508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4" name="CustomShape 250"/>
            <p:cNvSpPr/>
            <p:nvPr/>
          </p:nvSpPr>
          <p:spPr>
            <a:xfrm>
              <a:off x="347616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5" name="CustomShape 251"/>
            <p:cNvSpPr/>
            <p:nvPr/>
          </p:nvSpPr>
          <p:spPr>
            <a:xfrm>
              <a:off x="34538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6" name="CustomShape 252"/>
            <p:cNvSpPr/>
            <p:nvPr/>
          </p:nvSpPr>
          <p:spPr>
            <a:xfrm>
              <a:off x="392076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7" name="CustomShape 253"/>
            <p:cNvSpPr/>
            <p:nvPr/>
          </p:nvSpPr>
          <p:spPr>
            <a:xfrm>
              <a:off x="3887280" y="4397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8" name="CustomShape 254"/>
            <p:cNvSpPr/>
            <p:nvPr/>
          </p:nvSpPr>
          <p:spPr>
            <a:xfrm>
              <a:off x="37537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9" name="CustomShape 255"/>
            <p:cNvSpPr/>
            <p:nvPr/>
          </p:nvSpPr>
          <p:spPr>
            <a:xfrm>
              <a:off x="3864960" y="4501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0" name="CustomShape 256"/>
            <p:cNvSpPr/>
            <p:nvPr/>
          </p:nvSpPr>
          <p:spPr>
            <a:xfrm>
              <a:off x="3776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1" name="CustomShape 257"/>
            <p:cNvSpPr/>
            <p:nvPr/>
          </p:nvSpPr>
          <p:spPr>
            <a:xfrm>
              <a:off x="3642840" y="4522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2" name="CustomShape 258"/>
            <p:cNvSpPr/>
            <p:nvPr/>
          </p:nvSpPr>
          <p:spPr>
            <a:xfrm>
              <a:off x="375372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3" name="CustomShape 259"/>
            <p:cNvSpPr/>
            <p:nvPr/>
          </p:nvSpPr>
          <p:spPr>
            <a:xfrm>
              <a:off x="40874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4" name="CustomShape 260"/>
            <p:cNvSpPr/>
            <p:nvPr/>
          </p:nvSpPr>
          <p:spPr>
            <a:xfrm>
              <a:off x="39985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5" name="CustomShape 261"/>
            <p:cNvSpPr/>
            <p:nvPr/>
          </p:nvSpPr>
          <p:spPr>
            <a:xfrm>
              <a:off x="3864960" y="4313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6" name="CustomShape 262"/>
            <p:cNvSpPr/>
            <p:nvPr/>
          </p:nvSpPr>
          <p:spPr>
            <a:xfrm>
              <a:off x="397620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7" name="CustomShape 263"/>
            <p:cNvSpPr/>
            <p:nvPr/>
          </p:nvSpPr>
          <p:spPr>
            <a:xfrm>
              <a:off x="41763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8" name="CustomShape 264"/>
            <p:cNvSpPr/>
            <p:nvPr/>
          </p:nvSpPr>
          <p:spPr>
            <a:xfrm>
              <a:off x="428724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9" name="CustomShape 265"/>
            <p:cNvSpPr/>
            <p:nvPr/>
          </p:nvSpPr>
          <p:spPr>
            <a:xfrm>
              <a:off x="414288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0" name="CustomShape 266"/>
            <p:cNvSpPr/>
            <p:nvPr/>
          </p:nvSpPr>
          <p:spPr>
            <a:xfrm>
              <a:off x="425412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1" name="CustomShape 267"/>
            <p:cNvSpPr/>
            <p:nvPr/>
          </p:nvSpPr>
          <p:spPr>
            <a:xfrm>
              <a:off x="41209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2" name="CustomShape 268"/>
            <p:cNvSpPr/>
            <p:nvPr/>
          </p:nvSpPr>
          <p:spPr>
            <a:xfrm>
              <a:off x="423180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3" name="CustomShape 269"/>
            <p:cNvSpPr/>
            <p:nvPr/>
          </p:nvSpPr>
          <p:spPr>
            <a:xfrm>
              <a:off x="414288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4" name="CustomShape 270"/>
            <p:cNvSpPr/>
            <p:nvPr/>
          </p:nvSpPr>
          <p:spPr>
            <a:xfrm>
              <a:off x="412092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095" name="Group 271"/>
          <p:cNvGrpSpPr/>
          <p:nvPr/>
        </p:nvGrpSpPr>
        <p:grpSpPr>
          <a:xfrm>
            <a:off x="3451320" y="4445640"/>
            <a:ext cx="613080" cy="433800"/>
            <a:chOff x="3451320" y="4445640"/>
            <a:chExt cx="613080" cy="433800"/>
          </a:xfrm>
        </p:grpSpPr>
        <p:sp>
          <p:nvSpPr>
            <p:cNvPr id="1096" name="CustomShape 272"/>
            <p:cNvSpPr/>
            <p:nvPr/>
          </p:nvSpPr>
          <p:spPr>
            <a:xfrm>
              <a:off x="3451320" y="4600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7" name="CustomShape 273"/>
            <p:cNvSpPr/>
            <p:nvPr/>
          </p:nvSpPr>
          <p:spPr>
            <a:xfrm>
              <a:off x="3509280" y="4817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8" name="CustomShape 274"/>
            <p:cNvSpPr/>
            <p:nvPr/>
          </p:nvSpPr>
          <p:spPr>
            <a:xfrm>
              <a:off x="3673440" y="444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9" name="CustomShape 275"/>
            <p:cNvSpPr/>
            <p:nvPr/>
          </p:nvSpPr>
          <p:spPr>
            <a:xfrm>
              <a:off x="3784680" y="463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0" name="CustomShape 276"/>
            <p:cNvSpPr/>
            <p:nvPr/>
          </p:nvSpPr>
          <p:spPr>
            <a:xfrm>
              <a:off x="3615840" y="461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1" name="CustomShape 277"/>
            <p:cNvSpPr/>
            <p:nvPr/>
          </p:nvSpPr>
          <p:spPr>
            <a:xfrm>
              <a:off x="3727080" y="4808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2" name="CustomShape 278"/>
            <p:cNvSpPr/>
            <p:nvPr/>
          </p:nvSpPr>
          <p:spPr>
            <a:xfrm>
              <a:off x="3997800" y="46627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3" name="CustomShape 279"/>
            <p:cNvSpPr/>
            <p:nvPr/>
          </p:nvSpPr>
          <p:spPr>
            <a:xfrm>
              <a:off x="3949200" y="45291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104" name="CustomShape 280"/>
          <p:cNvSpPr/>
          <p:nvPr/>
        </p:nvSpPr>
        <p:spPr>
          <a:xfrm>
            <a:off x="308844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5" name="CustomShape 281"/>
          <p:cNvSpPr/>
          <p:nvPr/>
        </p:nvSpPr>
        <p:spPr>
          <a:xfrm>
            <a:off x="2922120" y="3679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6" name="CustomShape 282"/>
          <p:cNvSpPr/>
          <p:nvPr/>
        </p:nvSpPr>
        <p:spPr>
          <a:xfrm>
            <a:off x="303300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7" name="CustomShape 283"/>
          <p:cNvSpPr/>
          <p:nvPr/>
        </p:nvSpPr>
        <p:spPr>
          <a:xfrm>
            <a:off x="31996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8" name="CustomShape 284"/>
          <p:cNvSpPr/>
          <p:nvPr/>
        </p:nvSpPr>
        <p:spPr>
          <a:xfrm>
            <a:off x="31662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9" name="CustomShape 285"/>
          <p:cNvSpPr/>
          <p:nvPr/>
        </p:nvSpPr>
        <p:spPr>
          <a:xfrm>
            <a:off x="327744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0" name="CustomShape 286"/>
          <p:cNvSpPr/>
          <p:nvPr/>
        </p:nvSpPr>
        <p:spPr>
          <a:xfrm>
            <a:off x="3144240" y="3784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1" name="CustomShape 287"/>
          <p:cNvSpPr/>
          <p:nvPr/>
        </p:nvSpPr>
        <p:spPr>
          <a:xfrm>
            <a:off x="316620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2" name="CustomShape 288"/>
          <p:cNvSpPr/>
          <p:nvPr/>
        </p:nvSpPr>
        <p:spPr>
          <a:xfrm>
            <a:off x="303300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3" name="CustomShape 289"/>
          <p:cNvSpPr/>
          <p:nvPr/>
        </p:nvSpPr>
        <p:spPr>
          <a:xfrm>
            <a:off x="2810880" y="3899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4" name="CustomShape 290"/>
          <p:cNvSpPr/>
          <p:nvPr/>
        </p:nvSpPr>
        <p:spPr>
          <a:xfrm>
            <a:off x="266652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5" name="CustomShape 291"/>
          <p:cNvSpPr/>
          <p:nvPr/>
        </p:nvSpPr>
        <p:spPr>
          <a:xfrm>
            <a:off x="264420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6" name="CustomShape 292"/>
          <p:cNvSpPr/>
          <p:nvPr/>
        </p:nvSpPr>
        <p:spPr>
          <a:xfrm>
            <a:off x="26665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7" name="CustomShape 293"/>
          <p:cNvSpPr/>
          <p:nvPr/>
        </p:nvSpPr>
        <p:spPr>
          <a:xfrm>
            <a:off x="264420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8" name="CustomShape 294"/>
          <p:cNvSpPr/>
          <p:nvPr/>
        </p:nvSpPr>
        <p:spPr>
          <a:xfrm>
            <a:off x="292212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9" name="CustomShape 295"/>
          <p:cNvSpPr/>
          <p:nvPr/>
        </p:nvSpPr>
        <p:spPr>
          <a:xfrm>
            <a:off x="299988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0" name="CustomShape 296"/>
          <p:cNvSpPr/>
          <p:nvPr/>
        </p:nvSpPr>
        <p:spPr>
          <a:xfrm>
            <a:off x="2866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1" name="CustomShape 297"/>
          <p:cNvSpPr/>
          <p:nvPr/>
        </p:nvSpPr>
        <p:spPr>
          <a:xfrm>
            <a:off x="297756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2" name="CustomShape 298"/>
          <p:cNvSpPr/>
          <p:nvPr/>
        </p:nvSpPr>
        <p:spPr>
          <a:xfrm>
            <a:off x="2755440" y="414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3" name="CustomShape 299"/>
          <p:cNvSpPr/>
          <p:nvPr/>
        </p:nvSpPr>
        <p:spPr>
          <a:xfrm>
            <a:off x="32220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4" name="CustomShape 300"/>
          <p:cNvSpPr/>
          <p:nvPr/>
        </p:nvSpPr>
        <p:spPr>
          <a:xfrm>
            <a:off x="31885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5" name="CustomShape 301"/>
          <p:cNvSpPr/>
          <p:nvPr/>
        </p:nvSpPr>
        <p:spPr>
          <a:xfrm>
            <a:off x="329976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6" name="CustomShape 302"/>
          <p:cNvSpPr/>
          <p:nvPr/>
        </p:nvSpPr>
        <p:spPr>
          <a:xfrm>
            <a:off x="3188520" y="418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7" name="CustomShape 303"/>
          <p:cNvSpPr/>
          <p:nvPr/>
        </p:nvSpPr>
        <p:spPr>
          <a:xfrm>
            <a:off x="344448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8" name="CustomShape 304"/>
          <p:cNvSpPr/>
          <p:nvPr/>
        </p:nvSpPr>
        <p:spPr>
          <a:xfrm>
            <a:off x="3502080" y="3846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9" name="CustomShape 305"/>
          <p:cNvSpPr/>
          <p:nvPr/>
        </p:nvSpPr>
        <p:spPr>
          <a:xfrm>
            <a:off x="338868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0" name="CustomShape 306"/>
          <p:cNvSpPr/>
          <p:nvPr/>
        </p:nvSpPr>
        <p:spPr>
          <a:xfrm>
            <a:off x="329976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1" name="CustomShape 307"/>
          <p:cNvSpPr/>
          <p:nvPr/>
        </p:nvSpPr>
        <p:spPr>
          <a:xfrm>
            <a:off x="3277440" y="3993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2" name="CustomShape 308"/>
          <p:cNvSpPr/>
          <p:nvPr/>
        </p:nvSpPr>
        <p:spPr>
          <a:xfrm>
            <a:off x="338868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3" name="CustomShape 309"/>
          <p:cNvSpPr/>
          <p:nvPr/>
        </p:nvSpPr>
        <p:spPr>
          <a:xfrm>
            <a:off x="353556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4" name="CustomShape 310"/>
          <p:cNvSpPr/>
          <p:nvPr/>
        </p:nvSpPr>
        <p:spPr>
          <a:xfrm>
            <a:off x="350208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5" name="CustomShape 311"/>
          <p:cNvSpPr/>
          <p:nvPr/>
        </p:nvSpPr>
        <p:spPr>
          <a:xfrm>
            <a:off x="361332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6" name="CustomShape 312"/>
          <p:cNvSpPr/>
          <p:nvPr/>
        </p:nvSpPr>
        <p:spPr>
          <a:xfrm>
            <a:off x="3591000" y="418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7" name="CustomShape 313"/>
          <p:cNvSpPr/>
          <p:nvPr/>
        </p:nvSpPr>
        <p:spPr>
          <a:xfrm>
            <a:off x="344448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8" name="CustomShape 314"/>
          <p:cNvSpPr/>
          <p:nvPr/>
        </p:nvSpPr>
        <p:spPr>
          <a:xfrm>
            <a:off x="3422160" y="420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9" name="CustomShape 315"/>
          <p:cNvSpPr/>
          <p:nvPr/>
        </p:nvSpPr>
        <p:spPr>
          <a:xfrm>
            <a:off x="3533040" y="428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0" name="CustomShape 316"/>
          <p:cNvSpPr/>
          <p:nvPr/>
        </p:nvSpPr>
        <p:spPr>
          <a:xfrm>
            <a:off x="33105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1" name="CustomShape 317"/>
          <p:cNvSpPr/>
          <p:nvPr/>
        </p:nvSpPr>
        <p:spPr>
          <a:xfrm>
            <a:off x="355752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2" name="CustomShape 318"/>
          <p:cNvSpPr/>
          <p:nvPr/>
        </p:nvSpPr>
        <p:spPr>
          <a:xfrm>
            <a:off x="3477600" y="3627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3" name="CustomShape 319"/>
          <p:cNvSpPr/>
          <p:nvPr/>
        </p:nvSpPr>
        <p:spPr>
          <a:xfrm>
            <a:off x="3635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4" name="CustomShape 320"/>
          <p:cNvSpPr/>
          <p:nvPr/>
        </p:nvSpPr>
        <p:spPr>
          <a:xfrm>
            <a:off x="270000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145" name="Group 321"/>
          <p:cNvGrpSpPr/>
          <p:nvPr/>
        </p:nvGrpSpPr>
        <p:grpSpPr>
          <a:xfrm>
            <a:off x="2533320" y="3606840"/>
            <a:ext cx="732960" cy="689040"/>
            <a:chOff x="2533320" y="3606840"/>
            <a:chExt cx="732960" cy="689040"/>
          </a:xfrm>
        </p:grpSpPr>
        <p:sp>
          <p:nvSpPr>
            <p:cNvPr id="1146" name="CustomShape 322"/>
            <p:cNvSpPr/>
            <p:nvPr/>
          </p:nvSpPr>
          <p:spPr>
            <a:xfrm>
              <a:off x="29440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7" name="CustomShape 323"/>
            <p:cNvSpPr/>
            <p:nvPr/>
          </p:nvSpPr>
          <p:spPr>
            <a:xfrm>
              <a:off x="28332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8" name="CustomShape 324"/>
            <p:cNvSpPr/>
            <p:nvPr/>
          </p:nvSpPr>
          <p:spPr>
            <a:xfrm>
              <a:off x="27000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9" name="CustomShape 325"/>
            <p:cNvSpPr/>
            <p:nvPr/>
          </p:nvSpPr>
          <p:spPr>
            <a:xfrm>
              <a:off x="275544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0" name="CustomShape 326"/>
            <p:cNvSpPr/>
            <p:nvPr/>
          </p:nvSpPr>
          <p:spPr>
            <a:xfrm>
              <a:off x="2533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1" name="CustomShape 327"/>
            <p:cNvSpPr/>
            <p:nvPr/>
          </p:nvSpPr>
          <p:spPr>
            <a:xfrm>
              <a:off x="286632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2" name="CustomShape 328"/>
            <p:cNvSpPr/>
            <p:nvPr/>
          </p:nvSpPr>
          <p:spPr>
            <a:xfrm>
              <a:off x="3055320" y="4202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3" name="CustomShape 329"/>
            <p:cNvSpPr/>
            <p:nvPr/>
          </p:nvSpPr>
          <p:spPr>
            <a:xfrm>
              <a:off x="3200040" y="3627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4" name="CustomShape 330"/>
            <p:cNvSpPr/>
            <p:nvPr/>
          </p:nvSpPr>
          <p:spPr>
            <a:xfrm>
              <a:off x="27219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5" name="CustomShape 331"/>
            <p:cNvSpPr/>
            <p:nvPr/>
          </p:nvSpPr>
          <p:spPr>
            <a:xfrm>
              <a:off x="25552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6" name="CustomShape 332"/>
            <p:cNvSpPr/>
            <p:nvPr/>
          </p:nvSpPr>
          <p:spPr>
            <a:xfrm>
              <a:off x="253332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157" name="Group 333"/>
          <p:cNvGrpSpPr/>
          <p:nvPr/>
        </p:nvGrpSpPr>
        <p:grpSpPr>
          <a:xfrm>
            <a:off x="2555280" y="3606840"/>
            <a:ext cx="1157400" cy="741240"/>
            <a:chOff x="2555280" y="3606840"/>
            <a:chExt cx="1157400" cy="741240"/>
          </a:xfrm>
        </p:grpSpPr>
        <p:sp>
          <p:nvSpPr>
            <p:cNvPr id="1158" name="CustomShape 334"/>
            <p:cNvSpPr/>
            <p:nvPr/>
          </p:nvSpPr>
          <p:spPr>
            <a:xfrm>
              <a:off x="3055320" y="3659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9" name="CustomShape 335"/>
            <p:cNvSpPr/>
            <p:nvPr/>
          </p:nvSpPr>
          <p:spPr>
            <a:xfrm>
              <a:off x="294408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0" name="CustomShape 336"/>
            <p:cNvSpPr/>
            <p:nvPr/>
          </p:nvSpPr>
          <p:spPr>
            <a:xfrm>
              <a:off x="2810880" y="3784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1" name="CustomShape 337"/>
            <p:cNvSpPr/>
            <p:nvPr/>
          </p:nvSpPr>
          <p:spPr>
            <a:xfrm>
              <a:off x="292212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2" name="CustomShape 338"/>
            <p:cNvSpPr/>
            <p:nvPr/>
          </p:nvSpPr>
          <p:spPr>
            <a:xfrm>
              <a:off x="3310920" y="3742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3" name="CustomShape 339"/>
            <p:cNvSpPr/>
            <p:nvPr/>
          </p:nvSpPr>
          <p:spPr>
            <a:xfrm>
              <a:off x="325548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4" name="CustomShape 340"/>
            <p:cNvSpPr/>
            <p:nvPr/>
          </p:nvSpPr>
          <p:spPr>
            <a:xfrm>
              <a:off x="3055320" y="38156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5" name="CustomShape 341"/>
            <p:cNvSpPr/>
            <p:nvPr/>
          </p:nvSpPr>
          <p:spPr>
            <a:xfrm>
              <a:off x="31446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6" name="CustomShape 342"/>
            <p:cNvSpPr/>
            <p:nvPr/>
          </p:nvSpPr>
          <p:spPr>
            <a:xfrm>
              <a:off x="277740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7" name="CustomShape 343"/>
            <p:cNvSpPr/>
            <p:nvPr/>
          </p:nvSpPr>
          <p:spPr>
            <a:xfrm>
              <a:off x="2555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8" name="CustomShape 344"/>
            <p:cNvSpPr/>
            <p:nvPr/>
          </p:nvSpPr>
          <p:spPr>
            <a:xfrm>
              <a:off x="3033000" y="4003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9" name="CustomShape 345"/>
            <p:cNvSpPr/>
            <p:nvPr/>
          </p:nvSpPr>
          <p:spPr>
            <a:xfrm>
              <a:off x="288864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0" name="CustomShape 346"/>
            <p:cNvSpPr/>
            <p:nvPr/>
          </p:nvSpPr>
          <p:spPr>
            <a:xfrm>
              <a:off x="277740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1" name="CustomShape 347"/>
            <p:cNvSpPr/>
            <p:nvPr/>
          </p:nvSpPr>
          <p:spPr>
            <a:xfrm>
              <a:off x="288864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2" name="CustomShape 348"/>
            <p:cNvSpPr/>
            <p:nvPr/>
          </p:nvSpPr>
          <p:spPr>
            <a:xfrm>
              <a:off x="3333240" y="4055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3" name="CustomShape 349"/>
            <p:cNvSpPr/>
            <p:nvPr/>
          </p:nvSpPr>
          <p:spPr>
            <a:xfrm>
              <a:off x="316656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4" name="CustomShape 350"/>
            <p:cNvSpPr/>
            <p:nvPr/>
          </p:nvSpPr>
          <p:spPr>
            <a:xfrm>
              <a:off x="327780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5" name="CustomShape 351"/>
            <p:cNvSpPr/>
            <p:nvPr/>
          </p:nvSpPr>
          <p:spPr>
            <a:xfrm>
              <a:off x="3077640" y="41288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6" name="CustomShape 352"/>
            <p:cNvSpPr/>
            <p:nvPr/>
          </p:nvSpPr>
          <p:spPr>
            <a:xfrm>
              <a:off x="3166560" y="428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7" name="CustomShape 353"/>
            <p:cNvSpPr/>
            <p:nvPr/>
          </p:nvSpPr>
          <p:spPr>
            <a:xfrm>
              <a:off x="34110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8" name="CustomShape 354"/>
            <p:cNvSpPr/>
            <p:nvPr/>
          </p:nvSpPr>
          <p:spPr>
            <a:xfrm>
              <a:off x="35222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9" name="CustomShape 355"/>
            <p:cNvSpPr/>
            <p:nvPr/>
          </p:nvSpPr>
          <p:spPr>
            <a:xfrm>
              <a:off x="349992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0" name="CustomShape 356"/>
            <p:cNvSpPr/>
            <p:nvPr/>
          </p:nvSpPr>
          <p:spPr>
            <a:xfrm>
              <a:off x="34110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1" name="CustomShape 357"/>
            <p:cNvSpPr/>
            <p:nvPr/>
          </p:nvSpPr>
          <p:spPr>
            <a:xfrm>
              <a:off x="353304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2" name="CustomShape 358"/>
            <p:cNvSpPr/>
            <p:nvPr/>
          </p:nvSpPr>
          <p:spPr>
            <a:xfrm>
              <a:off x="350208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3" name="CustomShape 359"/>
            <p:cNvSpPr/>
            <p:nvPr/>
          </p:nvSpPr>
          <p:spPr>
            <a:xfrm>
              <a:off x="34221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4" name="CustomShape 360"/>
            <p:cNvSpPr/>
            <p:nvPr/>
          </p:nvSpPr>
          <p:spPr>
            <a:xfrm>
              <a:off x="333324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5" name="CustomShape 361"/>
            <p:cNvSpPr/>
            <p:nvPr/>
          </p:nvSpPr>
          <p:spPr>
            <a:xfrm>
              <a:off x="364644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6" name="CustomShape 362"/>
            <p:cNvSpPr/>
            <p:nvPr/>
          </p:nvSpPr>
          <p:spPr>
            <a:xfrm>
              <a:off x="35355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7" name="CustomShape 363"/>
            <p:cNvSpPr/>
            <p:nvPr/>
          </p:nvSpPr>
          <p:spPr>
            <a:xfrm>
              <a:off x="361332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8" name="CustomShape 364"/>
            <p:cNvSpPr/>
            <p:nvPr/>
          </p:nvSpPr>
          <p:spPr>
            <a:xfrm>
              <a:off x="28108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9" name="CustomShape 365"/>
            <p:cNvSpPr/>
            <p:nvPr/>
          </p:nvSpPr>
          <p:spPr>
            <a:xfrm>
              <a:off x="266652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0" name="CustomShape 366"/>
            <p:cNvSpPr/>
            <p:nvPr/>
          </p:nvSpPr>
          <p:spPr>
            <a:xfrm>
              <a:off x="26442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1" name="CustomShape 367"/>
            <p:cNvSpPr/>
            <p:nvPr/>
          </p:nvSpPr>
          <p:spPr>
            <a:xfrm>
              <a:off x="2555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2" name="CustomShape 368"/>
            <p:cNvSpPr/>
            <p:nvPr/>
          </p:nvSpPr>
          <p:spPr>
            <a:xfrm>
              <a:off x="3635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193" name="CustomShape 369"/>
          <p:cNvSpPr/>
          <p:nvPr/>
        </p:nvSpPr>
        <p:spPr>
          <a:xfrm>
            <a:off x="363528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194" name="Group 370"/>
          <p:cNvGrpSpPr/>
          <p:nvPr/>
        </p:nvGrpSpPr>
        <p:grpSpPr>
          <a:xfrm>
            <a:off x="3724200" y="3606840"/>
            <a:ext cx="1010880" cy="741240"/>
            <a:chOff x="3724200" y="3606840"/>
            <a:chExt cx="1010880" cy="741240"/>
          </a:xfrm>
        </p:grpSpPr>
        <p:sp>
          <p:nvSpPr>
            <p:cNvPr id="1195" name="CustomShape 371"/>
            <p:cNvSpPr/>
            <p:nvPr/>
          </p:nvSpPr>
          <p:spPr>
            <a:xfrm>
              <a:off x="374652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6" name="CustomShape 372"/>
            <p:cNvSpPr/>
            <p:nvPr/>
          </p:nvSpPr>
          <p:spPr>
            <a:xfrm>
              <a:off x="38354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7" name="CustomShape 373"/>
            <p:cNvSpPr/>
            <p:nvPr/>
          </p:nvSpPr>
          <p:spPr>
            <a:xfrm>
              <a:off x="37242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8" name="CustomShape 374"/>
            <p:cNvSpPr/>
            <p:nvPr/>
          </p:nvSpPr>
          <p:spPr>
            <a:xfrm>
              <a:off x="4224240" y="36694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9" name="CustomShape 375"/>
            <p:cNvSpPr/>
            <p:nvPr/>
          </p:nvSpPr>
          <p:spPr>
            <a:xfrm>
              <a:off x="407952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0" name="CustomShape 376"/>
            <p:cNvSpPr/>
            <p:nvPr/>
          </p:nvSpPr>
          <p:spPr>
            <a:xfrm>
              <a:off x="419076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1" name="CustomShape 377"/>
            <p:cNvSpPr/>
            <p:nvPr/>
          </p:nvSpPr>
          <p:spPr>
            <a:xfrm>
              <a:off x="377964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2" name="CustomShape 378"/>
            <p:cNvSpPr/>
            <p:nvPr/>
          </p:nvSpPr>
          <p:spPr>
            <a:xfrm>
              <a:off x="402408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3" name="CustomShape 379"/>
            <p:cNvSpPr/>
            <p:nvPr/>
          </p:nvSpPr>
          <p:spPr>
            <a:xfrm>
              <a:off x="389088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4" name="CustomShape 380"/>
            <p:cNvSpPr/>
            <p:nvPr/>
          </p:nvSpPr>
          <p:spPr>
            <a:xfrm>
              <a:off x="400176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5" name="CustomShape 381"/>
            <p:cNvSpPr/>
            <p:nvPr/>
          </p:nvSpPr>
          <p:spPr>
            <a:xfrm>
              <a:off x="372420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6" name="CustomShape 382"/>
            <p:cNvSpPr/>
            <p:nvPr/>
          </p:nvSpPr>
          <p:spPr>
            <a:xfrm>
              <a:off x="374652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7" name="CustomShape 383"/>
            <p:cNvSpPr/>
            <p:nvPr/>
          </p:nvSpPr>
          <p:spPr>
            <a:xfrm>
              <a:off x="3724200" y="428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8" name="CustomShape 384"/>
            <p:cNvSpPr/>
            <p:nvPr/>
          </p:nvSpPr>
          <p:spPr>
            <a:xfrm>
              <a:off x="415728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9" name="CustomShape 385"/>
            <p:cNvSpPr/>
            <p:nvPr/>
          </p:nvSpPr>
          <p:spPr>
            <a:xfrm>
              <a:off x="4024080" y="41497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0" name="CustomShape 386"/>
            <p:cNvSpPr/>
            <p:nvPr/>
          </p:nvSpPr>
          <p:spPr>
            <a:xfrm>
              <a:off x="413532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1" name="CustomShape 387"/>
            <p:cNvSpPr/>
            <p:nvPr/>
          </p:nvSpPr>
          <p:spPr>
            <a:xfrm>
              <a:off x="393516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2" name="CustomShape 388"/>
            <p:cNvSpPr/>
            <p:nvPr/>
          </p:nvSpPr>
          <p:spPr>
            <a:xfrm>
              <a:off x="404640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3" name="CustomShape 389"/>
            <p:cNvSpPr/>
            <p:nvPr/>
          </p:nvSpPr>
          <p:spPr>
            <a:xfrm>
              <a:off x="3913200" y="4254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4" name="CustomShape 390"/>
            <p:cNvSpPr/>
            <p:nvPr/>
          </p:nvSpPr>
          <p:spPr>
            <a:xfrm>
              <a:off x="435780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5" name="CustomShape 391"/>
            <p:cNvSpPr/>
            <p:nvPr/>
          </p:nvSpPr>
          <p:spPr>
            <a:xfrm>
              <a:off x="4157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6" name="CustomShape 392"/>
            <p:cNvSpPr/>
            <p:nvPr/>
          </p:nvSpPr>
          <p:spPr>
            <a:xfrm>
              <a:off x="4135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7" name="CustomShape 393"/>
            <p:cNvSpPr/>
            <p:nvPr/>
          </p:nvSpPr>
          <p:spPr>
            <a:xfrm>
              <a:off x="4246200" y="41288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8" name="CustomShape 394"/>
            <p:cNvSpPr/>
            <p:nvPr/>
          </p:nvSpPr>
          <p:spPr>
            <a:xfrm>
              <a:off x="44467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9" name="CustomShape 395"/>
            <p:cNvSpPr/>
            <p:nvPr/>
          </p:nvSpPr>
          <p:spPr>
            <a:xfrm>
              <a:off x="4557600" y="410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0" name="CustomShape 396"/>
            <p:cNvSpPr/>
            <p:nvPr/>
          </p:nvSpPr>
          <p:spPr>
            <a:xfrm>
              <a:off x="441324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1" name="CustomShape 397"/>
            <p:cNvSpPr/>
            <p:nvPr/>
          </p:nvSpPr>
          <p:spPr>
            <a:xfrm>
              <a:off x="452448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2" name="CustomShape 398"/>
            <p:cNvSpPr/>
            <p:nvPr/>
          </p:nvSpPr>
          <p:spPr>
            <a:xfrm>
              <a:off x="4390920" y="41497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3" name="CustomShape 399"/>
            <p:cNvSpPr/>
            <p:nvPr/>
          </p:nvSpPr>
          <p:spPr>
            <a:xfrm>
              <a:off x="450216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4" name="CustomShape 400"/>
            <p:cNvSpPr/>
            <p:nvPr/>
          </p:nvSpPr>
          <p:spPr>
            <a:xfrm>
              <a:off x="441324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5" name="CustomShape 401"/>
            <p:cNvSpPr/>
            <p:nvPr/>
          </p:nvSpPr>
          <p:spPr>
            <a:xfrm>
              <a:off x="4279680" y="42544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6" name="CustomShape 402"/>
            <p:cNvSpPr/>
            <p:nvPr/>
          </p:nvSpPr>
          <p:spPr>
            <a:xfrm>
              <a:off x="452448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7" name="CustomShape 403"/>
            <p:cNvSpPr/>
            <p:nvPr/>
          </p:nvSpPr>
          <p:spPr>
            <a:xfrm>
              <a:off x="41130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8" name="CustomShape 404"/>
            <p:cNvSpPr/>
            <p:nvPr/>
          </p:nvSpPr>
          <p:spPr>
            <a:xfrm>
              <a:off x="400176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9" name="CustomShape 405"/>
            <p:cNvSpPr/>
            <p:nvPr/>
          </p:nvSpPr>
          <p:spPr>
            <a:xfrm>
              <a:off x="38574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0" name="CustomShape 406"/>
            <p:cNvSpPr/>
            <p:nvPr/>
          </p:nvSpPr>
          <p:spPr>
            <a:xfrm>
              <a:off x="394632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1" name="CustomShape 407"/>
            <p:cNvSpPr/>
            <p:nvPr/>
          </p:nvSpPr>
          <p:spPr>
            <a:xfrm>
              <a:off x="385740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2" name="CustomShape 408"/>
            <p:cNvSpPr/>
            <p:nvPr/>
          </p:nvSpPr>
          <p:spPr>
            <a:xfrm>
              <a:off x="38354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3" name="CustomShape 409"/>
            <p:cNvSpPr/>
            <p:nvPr/>
          </p:nvSpPr>
          <p:spPr>
            <a:xfrm>
              <a:off x="430236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4" name="CustomShape 410"/>
            <p:cNvSpPr/>
            <p:nvPr/>
          </p:nvSpPr>
          <p:spPr>
            <a:xfrm>
              <a:off x="4268520" y="37112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5" name="CustomShape 411"/>
            <p:cNvSpPr/>
            <p:nvPr/>
          </p:nvSpPr>
          <p:spPr>
            <a:xfrm>
              <a:off x="413532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6" name="CustomShape 412"/>
            <p:cNvSpPr/>
            <p:nvPr/>
          </p:nvSpPr>
          <p:spPr>
            <a:xfrm>
              <a:off x="4246200" y="38156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7" name="CustomShape 413"/>
            <p:cNvSpPr/>
            <p:nvPr/>
          </p:nvSpPr>
          <p:spPr>
            <a:xfrm>
              <a:off x="4157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8" name="CustomShape 414"/>
            <p:cNvSpPr/>
            <p:nvPr/>
          </p:nvSpPr>
          <p:spPr>
            <a:xfrm>
              <a:off x="4024080" y="3836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9" name="CustomShape 415"/>
            <p:cNvSpPr/>
            <p:nvPr/>
          </p:nvSpPr>
          <p:spPr>
            <a:xfrm>
              <a:off x="413532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0" name="CustomShape 416"/>
            <p:cNvSpPr/>
            <p:nvPr/>
          </p:nvSpPr>
          <p:spPr>
            <a:xfrm>
              <a:off x="44686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1" name="CustomShape 417"/>
            <p:cNvSpPr/>
            <p:nvPr/>
          </p:nvSpPr>
          <p:spPr>
            <a:xfrm>
              <a:off x="43797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2" name="CustomShape 418"/>
            <p:cNvSpPr/>
            <p:nvPr/>
          </p:nvSpPr>
          <p:spPr>
            <a:xfrm>
              <a:off x="4246200" y="36277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3" name="CustomShape 419"/>
            <p:cNvSpPr/>
            <p:nvPr/>
          </p:nvSpPr>
          <p:spPr>
            <a:xfrm>
              <a:off x="43578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4" name="CustomShape 420"/>
            <p:cNvSpPr/>
            <p:nvPr/>
          </p:nvSpPr>
          <p:spPr>
            <a:xfrm>
              <a:off x="45576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5" name="CustomShape 421"/>
            <p:cNvSpPr/>
            <p:nvPr/>
          </p:nvSpPr>
          <p:spPr>
            <a:xfrm>
              <a:off x="466884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6" name="CustomShape 422"/>
            <p:cNvSpPr/>
            <p:nvPr/>
          </p:nvSpPr>
          <p:spPr>
            <a:xfrm>
              <a:off x="45244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7" name="CustomShape 423"/>
            <p:cNvSpPr/>
            <p:nvPr/>
          </p:nvSpPr>
          <p:spPr>
            <a:xfrm>
              <a:off x="46353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8" name="CustomShape 424"/>
            <p:cNvSpPr/>
            <p:nvPr/>
          </p:nvSpPr>
          <p:spPr>
            <a:xfrm>
              <a:off x="450216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9" name="CustomShape 425"/>
            <p:cNvSpPr/>
            <p:nvPr/>
          </p:nvSpPr>
          <p:spPr>
            <a:xfrm>
              <a:off x="461304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0" name="CustomShape 426"/>
            <p:cNvSpPr/>
            <p:nvPr/>
          </p:nvSpPr>
          <p:spPr>
            <a:xfrm>
              <a:off x="45244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1" name="CustomShape 427"/>
            <p:cNvSpPr/>
            <p:nvPr/>
          </p:nvSpPr>
          <p:spPr>
            <a:xfrm>
              <a:off x="450216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252" name="Group 428"/>
          <p:cNvGrpSpPr/>
          <p:nvPr/>
        </p:nvGrpSpPr>
        <p:grpSpPr>
          <a:xfrm>
            <a:off x="3832560" y="3759840"/>
            <a:ext cx="613080" cy="433800"/>
            <a:chOff x="3832560" y="3759840"/>
            <a:chExt cx="613080" cy="433800"/>
          </a:xfrm>
        </p:grpSpPr>
        <p:sp>
          <p:nvSpPr>
            <p:cNvPr id="1253" name="CustomShape 429"/>
            <p:cNvSpPr/>
            <p:nvPr/>
          </p:nvSpPr>
          <p:spPr>
            <a:xfrm>
              <a:off x="3832560" y="391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4" name="CustomShape 430"/>
            <p:cNvSpPr/>
            <p:nvPr/>
          </p:nvSpPr>
          <p:spPr>
            <a:xfrm>
              <a:off x="3890160" y="4131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5" name="CustomShape 431"/>
            <p:cNvSpPr/>
            <p:nvPr/>
          </p:nvSpPr>
          <p:spPr>
            <a:xfrm>
              <a:off x="4054680" y="375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6" name="CustomShape 432"/>
            <p:cNvSpPr/>
            <p:nvPr/>
          </p:nvSpPr>
          <p:spPr>
            <a:xfrm>
              <a:off x="4165560" y="395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7" name="CustomShape 433"/>
            <p:cNvSpPr/>
            <p:nvPr/>
          </p:nvSpPr>
          <p:spPr>
            <a:xfrm>
              <a:off x="3996720" y="3930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8" name="CustomShape 434"/>
            <p:cNvSpPr/>
            <p:nvPr/>
          </p:nvSpPr>
          <p:spPr>
            <a:xfrm>
              <a:off x="4107960" y="4123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9" name="CustomShape 435"/>
            <p:cNvSpPr/>
            <p:nvPr/>
          </p:nvSpPr>
          <p:spPr>
            <a:xfrm>
              <a:off x="4379040" y="39769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0" name="CustomShape 436"/>
            <p:cNvSpPr/>
            <p:nvPr/>
          </p:nvSpPr>
          <p:spPr>
            <a:xfrm>
              <a:off x="4330080" y="38433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261" name="Group 437"/>
          <p:cNvGrpSpPr/>
          <p:nvPr/>
        </p:nvGrpSpPr>
        <p:grpSpPr>
          <a:xfrm>
            <a:off x="3571920" y="3072960"/>
            <a:ext cx="1010520" cy="741240"/>
            <a:chOff x="3571920" y="3072960"/>
            <a:chExt cx="1010520" cy="741240"/>
          </a:xfrm>
        </p:grpSpPr>
        <p:sp>
          <p:nvSpPr>
            <p:cNvPr id="1262" name="CustomShape 438"/>
            <p:cNvSpPr/>
            <p:nvPr/>
          </p:nvSpPr>
          <p:spPr>
            <a:xfrm>
              <a:off x="359424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3" name="CustomShape 439"/>
            <p:cNvSpPr/>
            <p:nvPr/>
          </p:nvSpPr>
          <p:spPr>
            <a:xfrm>
              <a:off x="3682800" y="333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4" name="CustomShape 440"/>
            <p:cNvSpPr/>
            <p:nvPr/>
          </p:nvSpPr>
          <p:spPr>
            <a:xfrm>
              <a:off x="3571920" y="343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5" name="CustomShape 441"/>
            <p:cNvSpPr/>
            <p:nvPr/>
          </p:nvSpPr>
          <p:spPr>
            <a:xfrm>
              <a:off x="4071600" y="31356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6" name="CustomShape 442"/>
            <p:cNvSpPr/>
            <p:nvPr/>
          </p:nvSpPr>
          <p:spPr>
            <a:xfrm>
              <a:off x="3927240" y="310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7" name="CustomShape 443"/>
            <p:cNvSpPr/>
            <p:nvPr/>
          </p:nvSpPr>
          <p:spPr>
            <a:xfrm>
              <a:off x="403848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8" name="CustomShape 444"/>
            <p:cNvSpPr/>
            <p:nvPr/>
          </p:nvSpPr>
          <p:spPr>
            <a:xfrm>
              <a:off x="362736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9" name="CustomShape 445"/>
            <p:cNvSpPr/>
            <p:nvPr/>
          </p:nvSpPr>
          <p:spPr>
            <a:xfrm>
              <a:off x="387180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0" name="CustomShape 446"/>
            <p:cNvSpPr/>
            <p:nvPr/>
          </p:nvSpPr>
          <p:spPr>
            <a:xfrm>
              <a:off x="3738600" y="340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1" name="CustomShape 447"/>
            <p:cNvSpPr/>
            <p:nvPr/>
          </p:nvSpPr>
          <p:spPr>
            <a:xfrm>
              <a:off x="384948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2" name="CustomShape 448"/>
            <p:cNvSpPr/>
            <p:nvPr/>
          </p:nvSpPr>
          <p:spPr>
            <a:xfrm>
              <a:off x="3571920" y="356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3" name="CustomShape 449"/>
            <p:cNvSpPr/>
            <p:nvPr/>
          </p:nvSpPr>
          <p:spPr>
            <a:xfrm>
              <a:off x="3594240" y="364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4" name="CustomShape 450"/>
            <p:cNvSpPr/>
            <p:nvPr/>
          </p:nvSpPr>
          <p:spPr>
            <a:xfrm>
              <a:off x="3571920" y="375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5" name="CustomShape 451"/>
            <p:cNvSpPr/>
            <p:nvPr/>
          </p:nvSpPr>
          <p:spPr>
            <a:xfrm>
              <a:off x="4005000" y="359496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6" name="CustomShape 452"/>
            <p:cNvSpPr/>
            <p:nvPr/>
          </p:nvSpPr>
          <p:spPr>
            <a:xfrm>
              <a:off x="3871800" y="3615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7" name="CustomShape 453"/>
            <p:cNvSpPr/>
            <p:nvPr/>
          </p:nvSpPr>
          <p:spPr>
            <a:xfrm>
              <a:off x="398268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8" name="CustomShape 454"/>
            <p:cNvSpPr/>
            <p:nvPr/>
          </p:nvSpPr>
          <p:spPr>
            <a:xfrm>
              <a:off x="3782880" y="364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9" name="CustomShape 455"/>
            <p:cNvSpPr/>
            <p:nvPr/>
          </p:nvSpPr>
          <p:spPr>
            <a:xfrm>
              <a:off x="389412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0" name="CustomShape 456"/>
            <p:cNvSpPr/>
            <p:nvPr/>
          </p:nvSpPr>
          <p:spPr>
            <a:xfrm>
              <a:off x="3760560" y="372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1" name="CustomShape 457"/>
            <p:cNvSpPr/>
            <p:nvPr/>
          </p:nvSpPr>
          <p:spPr>
            <a:xfrm>
              <a:off x="420516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2" name="CustomShape 458"/>
            <p:cNvSpPr/>
            <p:nvPr/>
          </p:nvSpPr>
          <p:spPr>
            <a:xfrm>
              <a:off x="4005000" y="343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3" name="CustomShape 459"/>
            <p:cNvSpPr/>
            <p:nvPr/>
          </p:nvSpPr>
          <p:spPr>
            <a:xfrm>
              <a:off x="3982680" y="351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4" name="CustomShape 460"/>
            <p:cNvSpPr/>
            <p:nvPr/>
          </p:nvSpPr>
          <p:spPr>
            <a:xfrm>
              <a:off x="4093920" y="359496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5" name="CustomShape 461"/>
            <p:cNvSpPr/>
            <p:nvPr/>
          </p:nvSpPr>
          <p:spPr>
            <a:xfrm>
              <a:off x="429408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6" name="CustomShape 462"/>
            <p:cNvSpPr/>
            <p:nvPr/>
          </p:nvSpPr>
          <p:spPr>
            <a:xfrm>
              <a:off x="4405320" y="3574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7" name="CustomShape 463"/>
            <p:cNvSpPr/>
            <p:nvPr/>
          </p:nvSpPr>
          <p:spPr>
            <a:xfrm>
              <a:off x="4260960" y="354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8" name="CustomShape 464"/>
            <p:cNvSpPr/>
            <p:nvPr/>
          </p:nvSpPr>
          <p:spPr>
            <a:xfrm>
              <a:off x="4371840" y="359496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9" name="CustomShape 465"/>
            <p:cNvSpPr/>
            <p:nvPr/>
          </p:nvSpPr>
          <p:spPr>
            <a:xfrm>
              <a:off x="4238640" y="3615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0" name="CustomShape 466"/>
            <p:cNvSpPr/>
            <p:nvPr/>
          </p:nvSpPr>
          <p:spPr>
            <a:xfrm>
              <a:off x="434988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1" name="CustomShape 467"/>
            <p:cNvSpPr/>
            <p:nvPr/>
          </p:nvSpPr>
          <p:spPr>
            <a:xfrm>
              <a:off x="426096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2" name="CustomShape 468"/>
            <p:cNvSpPr/>
            <p:nvPr/>
          </p:nvSpPr>
          <p:spPr>
            <a:xfrm>
              <a:off x="4127040" y="37206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3" name="CustomShape 469"/>
            <p:cNvSpPr/>
            <p:nvPr/>
          </p:nvSpPr>
          <p:spPr>
            <a:xfrm>
              <a:off x="4371840" y="340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4" name="CustomShape 470"/>
            <p:cNvSpPr/>
            <p:nvPr/>
          </p:nvSpPr>
          <p:spPr>
            <a:xfrm>
              <a:off x="39607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5" name="CustomShape 471"/>
            <p:cNvSpPr/>
            <p:nvPr/>
          </p:nvSpPr>
          <p:spPr>
            <a:xfrm>
              <a:off x="3849480" y="310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6" name="CustomShape 472"/>
            <p:cNvSpPr/>
            <p:nvPr/>
          </p:nvSpPr>
          <p:spPr>
            <a:xfrm>
              <a:off x="37051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7" name="CustomShape 473"/>
            <p:cNvSpPr/>
            <p:nvPr/>
          </p:nvSpPr>
          <p:spPr>
            <a:xfrm>
              <a:off x="3794040" y="3229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8" name="CustomShape 474"/>
            <p:cNvSpPr/>
            <p:nvPr/>
          </p:nvSpPr>
          <p:spPr>
            <a:xfrm>
              <a:off x="3705120" y="3229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9" name="CustomShape 475"/>
            <p:cNvSpPr/>
            <p:nvPr/>
          </p:nvSpPr>
          <p:spPr>
            <a:xfrm>
              <a:off x="3682800" y="333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0" name="CustomShape 476"/>
            <p:cNvSpPr/>
            <p:nvPr/>
          </p:nvSpPr>
          <p:spPr>
            <a:xfrm>
              <a:off x="414972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1" name="CustomShape 477"/>
            <p:cNvSpPr/>
            <p:nvPr/>
          </p:nvSpPr>
          <p:spPr>
            <a:xfrm>
              <a:off x="4116240" y="31773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2" name="CustomShape 478"/>
            <p:cNvSpPr/>
            <p:nvPr/>
          </p:nvSpPr>
          <p:spPr>
            <a:xfrm>
              <a:off x="3982680" y="319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3" name="CustomShape 479"/>
            <p:cNvSpPr/>
            <p:nvPr/>
          </p:nvSpPr>
          <p:spPr>
            <a:xfrm>
              <a:off x="4093920" y="32817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4" name="CustomShape 480"/>
            <p:cNvSpPr/>
            <p:nvPr/>
          </p:nvSpPr>
          <p:spPr>
            <a:xfrm>
              <a:off x="400500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5" name="CustomShape 481"/>
            <p:cNvSpPr/>
            <p:nvPr/>
          </p:nvSpPr>
          <p:spPr>
            <a:xfrm>
              <a:off x="3871800" y="330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6" name="CustomShape 482"/>
            <p:cNvSpPr/>
            <p:nvPr/>
          </p:nvSpPr>
          <p:spPr>
            <a:xfrm>
              <a:off x="398268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7" name="CustomShape 483"/>
            <p:cNvSpPr/>
            <p:nvPr/>
          </p:nvSpPr>
          <p:spPr>
            <a:xfrm>
              <a:off x="431640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8" name="CustomShape 484"/>
            <p:cNvSpPr/>
            <p:nvPr/>
          </p:nvSpPr>
          <p:spPr>
            <a:xfrm>
              <a:off x="422748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9" name="CustomShape 485"/>
            <p:cNvSpPr/>
            <p:nvPr/>
          </p:nvSpPr>
          <p:spPr>
            <a:xfrm>
              <a:off x="4093920" y="30938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0" name="CustomShape 486"/>
            <p:cNvSpPr/>
            <p:nvPr/>
          </p:nvSpPr>
          <p:spPr>
            <a:xfrm>
              <a:off x="420516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1" name="CustomShape 487"/>
            <p:cNvSpPr/>
            <p:nvPr/>
          </p:nvSpPr>
          <p:spPr>
            <a:xfrm>
              <a:off x="44053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2" name="CustomShape 488"/>
            <p:cNvSpPr/>
            <p:nvPr/>
          </p:nvSpPr>
          <p:spPr>
            <a:xfrm>
              <a:off x="451620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3" name="CustomShape 489"/>
            <p:cNvSpPr/>
            <p:nvPr/>
          </p:nvSpPr>
          <p:spPr>
            <a:xfrm>
              <a:off x="4371840" y="3125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4" name="CustomShape 490"/>
            <p:cNvSpPr/>
            <p:nvPr/>
          </p:nvSpPr>
          <p:spPr>
            <a:xfrm>
              <a:off x="448308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5" name="CustomShape 491"/>
            <p:cNvSpPr/>
            <p:nvPr/>
          </p:nvSpPr>
          <p:spPr>
            <a:xfrm>
              <a:off x="4349880" y="319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6" name="CustomShape 492"/>
            <p:cNvSpPr/>
            <p:nvPr/>
          </p:nvSpPr>
          <p:spPr>
            <a:xfrm>
              <a:off x="446076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7" name="CustomShape 493"/>
            <p:cNvSpPr/>
            <p:nvPr/>
          </p:nvSpPr>
          <p:spPr>
            <a:xfrm>
              <a:off x="437184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8" name="CustomShape 494"/>
            <p:cNvSpPr/>
            <p:nvPr/>
          </p:nvSpPr>
          <p:spPr>
            <a:xfrm>
              <a:off x="434988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319" name="Group 495"/>
          <p:cNvGrpSpPr/>
          <p:nvPr/>
        </p:nvGrpSpPr>
        <p:grpSpPr>
          <a:xfrm>
            <a:off x="5192280" y="853200"/>
            <a:ext cx="3916440" cy="4632120"/>
            <a:chOff x="5192280" y="853200"/>
            <a:chExt cx="3916440" cy="4632120"/>
          </a:xfrm>
        </p:grpSpPr>
        <p:sp>
          <p:nvSpPr>
            <p:cNvPr id="1320" name="Line 496"/>
            <p:cNvSpPr/>
            <p:nvPr/>
          </p:nvSpPr>
          <p:spPr>
            <a:xfrm>
              <a:off x="5192280" y="853200"/>
              <a:ext cx="360" cy="4632120"/>
            </a:xfrm>
            <a:prstGeom prst="line">
              <a:avLst/>
            </a:prstGeom>
            <a:ln w="19080">
              <a:solidFill>
                <a:srgbClr val="000000"/>
              </a:solidFill>
              <a:prstDash val="sysDash"/>
              <a:miter/>
            </a:ln>
          </p:spPr>
          <p:style>
            <a:lnRef idx="0">
              <a:scrgbClr r="0" g="0" b="0"/>
            </a:lnRef>
            <a:fillRef idx="0">
              <a:scrgbClr r="0" g="0" b="0"/>
            </a:fillRef>
            <a:effectRef idx="0">
              <a:scrgbClr r="0" g="0" b="0"/>
            </a:effectRef>
            <a:fontRef idx="minor"/>
          </p:style>
        </p:sp>
        <p:sp>
          <p:nvSpPr>
            <p:cNvPr id="1321" name="CustomShape 497"/>
            <p:cNvSpPr/>
            <p:nvPr/>
          </p:nvSpPr>
          <p:spPr>
            <a:xfrm>
              <a:off x="5954760" y="1010160"/>
              <a:ext cx="27748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00B050"/>
                  </a:solidFill>
                  <a:latin typeface="Arial"/>
                  <a:ea typeface="Arial"/>
                </a:rPr>
                <a:t>High Precipitation</a:t>
              </a:r>
              <a:endParaRPr lang="en-US" sz="2000" b="0" strike="noStrike" spc="-1">
                <a:latin typeface="Arial"/>
              </a:endParaRPr>
            </a:p>
          </p:txBody>
        </p:sp>
        <p:pic>
          <p:nvPicPr>
            <p:cNvPr id="1322" name="Picture 11"/>
            <p:cNvPicPr/>
            <p:nvPr/>
          </p:nvPicPr>
          <p:blipFill>
            <a:blip r:embed="rId2"/>
            <a:stretch/>
          </p:blipFill>
          <p:spPr>
            <a:xfrm>
              <a:off x="5617800" y="3738240"/>
              <a:ext cx="2068560" cy="1447920"/>
            </a:xfrm>
            <a:prstGeom prst="rect">
              <a:avLst/>
            </a:prstGeom>
            <a:ln>
              <a:noFill/>
            </a:ln>
          </p:spPr>
        </p:pic>
        <p:pic>
          <p:nvPicPr>
            <p:cNvPr id="1323" name="Picture 13"/>
            <p:cNvPicPr/>
            <p:nvPr/>
          </p:nvPicPr>
          <p:blipFill>
            <a:blip r:embed="rId3"/>
            <a:stretch/>
          </p:blipFill>
          <p:spPr>
            <a:xfrm>
              <a:off x="7555320" y="1902240"/>
              <a:ext cx="1553400" cy="1538640"/>
            </a:xfrm>
            <a:prstGeom prst="rect">
              <a:avLst/>
            </a:prstGeom>
            <a:ln>
              <a:noFill/>
            </a:ln>
          </p:spPr>
        </p:pic>
        <p:grpSp>
          <p:nvGrpSpPr>
            <p:cNvPr id="1324" name="Group 498"/>
            <p:cNvGrpSpPr/>
            <p:nvPr/>
          </p:nvGrpSpPr>
          <p:grpSpPr>
            <a:xfrm>
              <a:off x="5922720" y="2776320"/>
              <a:ext cx="1157400" cy="740520"/>
              <a:chOff x="5922720" y="2776320"/>
              <a:chExt cx="1157400" cy="740520"/>
            </a:xfrm>
          </p:grpSpPr>
          <p:sp>
            <p:nvSpPr>
              <p:cNvPr id="1325" name="CustomShape 499"/>
              <p:cNvSpPr/>
              <p:nvPr/>
            </p:nvSpPr>
            <p:spPr>
              <a:xfrm>
                <a:off x="6422760" y="282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6" name="CustomShape 500"/>
              <p:cNvSpPr/>
              <p:nvPr/>
            </p:nvSpPr>
            <p:spPr>
              <a:xfrm>
                <a:off x="6311520" y="2932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7" name="CustomShape 501"/>
              <p:cNvSpPr/>
              <p:nvPr/>
            </p:nvSpPr>
            <p:spPr>
              <a:xfrm>
                <a:off x="6178320" y="2953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8" name="CustomShape 502"/>
              <p:cNvSpPr/>
              <p:nvPr/>
            </p:nvSpPr>
            <p:spPr>
              <a:xfrm>
                <a:off x="628920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9" name="CustomShape 503"/>
              <p:cNvSpPr/>
              <p:nvPr/>
            </p:nvSpPr>
            <p:spPr>
              <a:xfrm>
                <a:off x="6678000" y="291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0" name="CustomShape 504"/>
              <p:cNvSpPr/>
              <p:nvPr/>
            </p:nvSpPr>
            <p:spPr>
              <a:xfrm>
                <a:off x="662256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1" name="CustomShape 505"/>
              <p:cNvSpPr/>
              <p:nvPr/>
            </p:nvSpPr>
            <p:spPr>
              <a:xfrm>
                <a:off x="642276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2" name="CustomShape 506"/>
              <p:cNvSpPr/>
              <p:nvPr/>
            </p:nvSpPr>
            <p:spPr>
              <a:xfrm>
                <a:off x="65116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3" name="CustomShape 507"/>
              <p:cNvSpPr/>
              <p:nvPr/>
            </p:nvSpPr>
            <p:spPr>
              <a:xfrm>
                <a:off x="6144840" y="3089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4" name="CustomShape 508"/>
              <p:cNvSpPr/>
              <p:nvPr/>
            </p:nvSpPr>
            <p:spPr>
              <a:xfrm>
                <a:off x="592272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5" name="CustomShape 509"/>
              <p:cNvSpPr/>
              <p:nvPr/>
            </p:nvSpPr>
            <p:spPr>
              <a:xfrm>
                <a:off x="6400440" y="3173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6" name="CustomShape 510"/>
              <p:cNvSpPr/>
              <p:nvPr/>
            </p:nvSpPr>
            <p:spPr>
              <a:xfrm>
                <a:off x="62560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7" name="CustomShape 511"/>
              <p:cNvSpPr/>
              <p:nvPr/>
            </p:nvSpPr>
            <p:spPr>
              <a:xfrm>
                <a:off x="6144840" y="3245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8" name="CustomShape 512"/>
              <p:cNvSpPr/>
              <p:nvPr/>
            </p:nvSpPr>
            <p:spPr>
              <a:xfrm>
                <a:off x="6256080" y="329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9" name="CustomShape 513"/>
              <p:cNvSpPr/>
              <p:nvPr/>
            </p:nvSpPr>
            <p:spPr>
              <a:xfrm>
                <a:off x="6700320" y="322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0" name="CustomShape 514"/>
              <p:cNvSpPr/>
              <p:nvPr/>
            </p:nvSpPr>
            <p:spPr>
              <a:xfrm>
                <a:off x="6533640" y="326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1" name="CustomShape 515"/>
              <p:cNvSpPr/>
              <p:nvPr/>
            </p:nvSpPr>
            <p:spPr>
              <a:xfrm>
                <a:off x="6644880" y="335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2" name="CustomShape 516"/>
              <p:cNvSpPr/>
              <p:nvPr/>
            </p:nvSpPr>
            <p:spPr>
              <a:xfrm>
                <a:off x="6444720" y="329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3" name="CustomShape 517"/>
              <p:cNvSpPr/>
              <p:nvPr/>
            </p:nvSpPr>
            <p:spPr>
              <a:xfrm>
                <a:off x="6533640" y="3454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4" name="CustomShape 518"/>
              <p:cNvSpPr/>
              <p:nvPr/>
            </p:nvSpPr>
            <p:spPr>
              <a:xfrm>
                <a:off x="677808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5" name="CustomShape 519"/>
              <p:cNvSpPr/>
              <p:nvPr/>
            </p:nvSpPr>
            <p:spPr>
              <a:xfrm>
                <a:off x="688968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6" name="CustomShape 520"/>
              <p:cNvSpPr/>
              <p:nvPr/>
            </p:nvSpPr>
            <p:spPr>
              <a:xfrm>
                <a:off x="686736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7" name="CustomShape 521"/>
              <p:cNvSpPr/>
              <p:nvPr/>
            </p:nvSpPr>
            <p:spPr>
              <a:xfrm>
                <a:off x="67780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8" name="CustomShape 522"/>
              <p:cNvSpPr/>
              <p:nvPr/>
            </p:nvSpPr>
            <p:spPr>
              <a:xfrm>
                <a:off x="6900480" y="326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9" name="CustomShape 523"/>
              <p:cNvSpPr/>
              <p:nvPr/>
            </p:nvSpPr>
            <p:spPr>
              <a:xfrm>
                <a:off x="6869520" y="335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0" name="CustomShape 524"/>
              <p:cNvSpPr/>
              <p:nvPr/>
            </p:nvSpPr>
            <p:spPr>
              <a:xfrm>
                <a:off x="678924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1" name="CustomShape 525"/>
              <p:cNvSpPr/>
              <p:nvPr/>
            </p:nvSpPr>
            <p:spPr>
              <a:xfrm>
                <a:off x="670032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2" name="CustomShape 526"/>
              <p:cNvSpPr/>
              <p:nvPr/>
            </p:nvSpPr>
            <p:spPr>
              <a:xfrm>
                <a:off x="701388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3" name="CustomShape 527"/>
              <p:cNvSpPr/>
              <p:nvPr/>
            </p:nvSpPr>
            <p:spPr>
              <a:xfrm>
                <a:off x="6903000" y="288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4" name="CustomShape 528"/>
              <p:cNvSpPr/>
              <p:nvPr/>
            </p:nvSpPr>
            <p:spPr>
              <a:xfrm>
                <a:off x="6980760" y="3058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5" name="CustomShape 529"/>
              <p:cNvSpPr/>
              <p:nvPr/>
            </p:nvSpPr>
            <p:spPr>
              <a:xfrm>
                <a:off x="617832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6" name="CustomShape 530"/>
              <p:cNvSpPr/>
              <p:nvPr/>
            </p:nvSpPr>
            <p:spPr>
              <a:xfrm>
                <a:off x="6033960" y="288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7" name="CustomShape 531"/>
              <p:cNvSpPr/>
              <p:nvPr/>
            </p:nvSpPr>
            <p:spPr>
              <a:xfrm>
                <a:off x="601164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8" name="CustomShape 532"/>
              <p:cNvSpPr/>
              <p:nvPr/>
            </p:nvSpPr>
            <p:spPr>
              <a:xfrm>
                <a:off x="592272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9" name="CustomShape 533"/>
              <p:cNvSpPr/>
              <p:nvPr/>
            </p:nvSpPr>
            <p:spPr>
              <a:xfrm>
                <a:off x="700272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360" name="Group 534"/>
            <p:cNvGrpSpPr/>
            <p:nvPr/>
          </p:nvGrpSpPr>
          <p:grpSpPr>
            <a:xfrm>
              <a:off x="5846760" y="3357000"/>
              <a:ext cx="1157040" cy="741240"/>
              <a:chOff x="5846760" y="3357000"/>
              <a:chExt cx="1157040" cy="741240"/>
            </a:xfrm>
          </p:grpSpPr>
          <p:sp>
            <p:nvSpPr>
              <p:cNvPr id="1361" name="CustomShape 535"/>
              <p:cNvSpPr/>
              <p:nvPr/>
            </p:nvSpPr>
            <p:spPr>
              <a:xfrm>
                <a:off x="6346440" y="3409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2" name="CustomShape 536"/>
              <p:cNvSpPr/>
              <p:nvPr/>
            </p:nvSpPr>
            <p:spPr>
              <a:xfrm>
                <a:off x="6235560" y="351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3" name="CustomShape 537"/>
              <p:cNvSpPr/>
              <p:nvPr/>
            </p:nvSpPr>
            <p:spPr>
              <a:xfrm>
                <a:off x="6102000" y="3534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4" name="CustomShape 538"/>
              <p:cNvSpPr/>
              <p:nvPr/>
            </p:nvSpPr>
            <p:spPr>
              <a:xfrm>
                <a:off x="6213240" y="36180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5" name="CustomShape 539"/>
              <p:cNvSpPr/>
              <p:nvPr/>
            </p:nvSpPr>
            <p:spPr>
              <a:xfrm>
                <a:off x="6602040" y="3492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6" name="CustomShape 540"/>
              <p:cNvSpPr/>
              <p:nvPr/>
            </p:nvSpPr>
            <p:spPr>
              <a:xfrm>
                <a:off x="6546240" y="36180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7" name="CustomShape 541"/>
              <p:cNvSpPr/>
              <p:nvPr/>
            </p:nvSpPr>
            <p:spPr>
              <a:xfrm>
                <a:off x="634644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8" name="CustomShape 542"/>
              <p:cNvSpPr/>
              <p:nvPr/>
            </p:nvSpPr>
            <p:spPr>
              <a:xfrm>
                <a:off x="64353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9" name="CustomShape 543"/>
              <p:cNvSpPr/>
              <p:nvPr/>
            </p:nvSpPr>
            <p:spPr>
              <a:xfrm>
                <a:off x="6068880" y="36702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0" name="CustomShape 544"/>
              <p:cNvSpPr/>
              <p:nvPr/>
            </p:nvSpPr>
            <p:spPr>
              <a:xfrm>
                <a:off x="5846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1" name="CustomShape 545"/>
              <p:cNvSpPr/>
              <p:nvPr/>
            </p:nvSpPr>
            <p:spPr>
              <a:xfrm>
                <a:off x="6324120" y="3754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2" name="CustomShape 546"/>
              <p:cNvSpPr/>
              <p:nvPr/>
            </p:nvSpPr>
            <p:spPr>
              <a:xfrm>
                <a:off x="6179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3" name="CustomShape 547"/>
              <p:cNvSpPr/>
              <p:nvPr/>
            </p:nvSpPr>
            <p:spPr>
              <a:xfrm>
                <a:off x="6068880" y="3827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4" name="CustomShape 548"/>
              <p:cNvSpPr/>
              <p:nvPr/>
            </p:nvSpPr>
            <p:spPr>
              <a:xfrm>
                <a:off x="6179760" y="387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5" name="CustomShape 549"/>
              <p:cNvSpPr/>
              <p:nvPr/>
            </p:nvSpPr>
            <p:spPr>
              <a:xfrm>
                <a:off x="6624000" y="3806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6" name="CustomShape 550"/>
              <p:cNvSpPr/>
              <p:nvPr/>
            </p:nvSpPr>
            <p:spPr>
              <a:xfrm>
                <a:off x="6457680" y="384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7" name="CustomShape 551"/>
              <p:cNvSpPr/>
              <p:nvPr/>
            </p:nvSpPr>
            <p:spPr>
              <a:xfrm>
                <a:off x="6568560" y="393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8" name="CustomShape 552"/>
              <p:cNvSpPr/>
              <p:nvPr/>
            </p:nvSpPr>
            <p:spPr>
              <a:xfrm>
                <a:off x="6368760" y="387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9" name="CustomShape 553"/>
              <p:cNvSpPr/>
              <p:nvPr/>
            </p:nvSpPr>
            <p:spPr>
              <a:xfrm>
                <a:off x="6457680" y="4035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0" name="CustomShape 554"/>
              <p:cNvSpPr/>
              <p:nvPr/>
            </p:nvSpPr>
            <p:spPr>
              <a:xfrm>
                <a:off x="670176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1" name="CustomShape 555"/>
              <p:cNvSpPr/>
              <p:nvPr/>
            </p:nvSpPr>
            <p:spPr>
              <a:xfrm>
                <a:off x="6813000" y="361800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2" name="CustomShape 556"/>
              <p:cNvSpPr/>
              <p:nvPr/>
            </p:nvSpPr>
            <p:spPr>
              <a:xfrm>
                <a:off x="679068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3" name="CustomShape 557"/>
              <p:cNvSpPr/>
              <p:nvPr/>
            </p:nvSpPr>
            <p:spPr>
              <a:xfrm>
                <a:off x="6701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4" name="CustomShape 558"/>
              <p:cNvSpPr/>
              <p:nvPr/>
            </p:nvSpPr>
            <p:spPr>
              <a:xfrm>
                <a:off x="6824160" y="3848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5" name="CustomShape 559"/>
              <p:cNvSpPr/>
              <p:nvPr/>
            </p:nvSpPr>
            <p:spPr>
              <a:xfrm>
                <a:off x="6792840" y="393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6" name="CustomShape 560"/>
              <p:cNvSpPr/>
              <p:nvPr/>
            </p:nvSpPr>
            <p:spPr>
              <a:xfrm>
                <a:off x="671292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7" name="CustomShape 561"/>
              <p:cNvSpPr/>
              <p:nvPr/>
            </p:nvSpPr>
            <p:spPr>
              <a:xfrm>
                <a:off x="662400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8" name="CustomShape 562"/>
              <p:cNvSpPr/>
              <p:nvPr/>
            </p:nvSpPr>
            <p:spPr>
              <a:xfrm>
                <a:off x="693756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9" name="CustomShape 563"/>
              <p:cNvSpPr/>
              <p:nvPr/>
            </p:nvSpPr>
            <p:spPr>
              <a:xfrm>
                <a:off x="6826320" y="34614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0" name="CustomShape 564"/>
              <p:cNvSpPr/>
              <p:nvPr/>
            </p:nvSpPr>
            <p:spPr>
              <a:xfrm>
                <a:off x="6904440" y="363888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1" name="CustomShape 565"/>
              <p:cNvSpPr/>
              <p:nvPr/>
            </p:nvSpPr>
            <p:spPr>
              <a:xfrm>
                <a:off x="610200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2" name="CustomShape 566"/>
              <p:cNvSpPr/>
              <p:nvPr/>
            </p:nvSpPr>
            <p:spPr>
              <a:xfrm>
                <a:off x="5957640" y="346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3" name="CustomShape 567"/>
              <p:cNvSpPr/>
              <p:nvPr/>
            </p:nvSpPr>
            <p:spPr>
              <a:xfrm>
                <a:off x="593532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4" name="CustomShape 568"/>
              <p:cNvSpPr/>
              <p:nvPr/>
            </p:nvSpPr>
            <p:spPr>
              <a:xfrm>
                <a:off x="584676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5" name="CustomShape 569"/>
              <p:cNvSpPr/>
              <p:nvPr/>
            </p:nvSpPr>
            <p:spPr>
              <a:xfrm>
                <a:off x="6926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pic>
          <p:nvPicPr>
            <p:cNvPr id="1396" name="Picture 659"/>
            <p:cNvPicPr/>
            <p:nvPr/>
          </p:nvPicPr>
          <p:blipFill>
            <a:blip r:embed="rId4"/>
            <a:srcRect b="43954"/>
            <a:stretch/>
          </p:blipFill>
          <p:spPr>
            <a:xfrm>
              <a:off x="5999040" y="1840680"/>
              <a:ext cx="1162800" cy="941040"/>
            </a:xfrm>
            <a:prstGeom prst="rect">
              <a:avLst/>
            </a:prstGeom>
            <a:ln>
              <a:noFill/>
            </a:ln>
          </p:spPr>
        </p:pic>
        <p:grpSp>
          <p:nvGrpSpPr>
            <p:cNvPr id="1397" name="Group 570"/>
            <p:cNvGrpSpPr/>
            <p:nvPr/>
          </p:nvGrpSpPr>
          <p:grpSpPr>
            <a:xfrm>
              <a:off x="5960880" y="2903040"/>
              <a:ext cx="795600" cy="684360"/>
              <a:chOff x="5960880" y="2903040"/>
              <a:chExt cx="795600" cy="684360"/>
            </a:xfrm>
          </p:grpSpPr>
          <p:sp>
            <p:nvSpPr>
              <p:cNvPr id="1398" name="CustomShape 571"/>
              <p:cNvSpPr/>
              <p:nvPr/>
            </p:nvSpPr>
            <p:spPr>
              <a:xfrm rot="5400000" flipH="1" flipV="1">
                <a:off x="5926320" y="2936880"/>
                <a:ext cx="432360" cy="36360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399" name="CustomShape 572"/>
              <p:cNvSpPr/>
              <p:nvPr/>
            </p:nvSpPr>
            <p:spPr>
              <a:xfrm rot="5400000" flipH="1" flipV="1">
                <a:off x="6046560" y="2967480"/>
                <a:ext cx="555840" cy="43632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400" name="CustomShape 573"/>
              <p:cNvSpPr/>
              <p:nvPr/>
            </p:nvSpPr>
            <p:spPr>
              <a:xfrm rot="5400000" flipH="1" flipV="1">
                <a:off x="6187320" y="3018600"/>
                <a:ext cx="679680" cy="45756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sp>
          <p:nvSpPr>
            <p:cNvPr id="1401" name="CustomShape 574"/>
            <p:cNvSpPr/>
            <p:nvPr/>
          </p:nvSpPr>
          <p:spPr>
            <a:xfrm>
              <a:off x="5956920" y="1463400"/>
              <a:ext cx="1285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Arial"/>
                  <a:ea typeface="DejaVu Sans"/>
                </a:rPr>
                <a:t>Activation</a:t>
              </a:r>
              <a:endParaRPr lang="en-US" sz="1800" b="0" strike="noStrike" spc="-1">
                <a:latin typeface="Arial"/>
              </a:endParaRPr>
            </a:p>
          </p:txBody>
        </p:sp>
        <p:sp>
          <p:nvSpPr>
            <p:cNvPr id="1402" name="CustomShape 575"/>
            <p:cNvSpPr/>
            <p:nvPr/>
          </p:nvSpPr>
          <p:spPr>
            <a:xfrm>
              <a:off x="7558200" y="3456360"/>
              <a:ext cx="14641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Arial"/>
                  <a:ea typeface="DejaVu Sans"/>
                </a:rPr>
                <a:t>Scavenging</a:t>
              </a:r>
              <a:endParaRPr lang="en-US" sz="1800" b="0" strike="noStrike" spc="-1">
                <a:latin typeface="Arial"/>
              </a:endParaRPr>
            </a:p>
          </p:txBody>
        </p:sp>
        <p:sp>
          <p:nvSpPr>
            <p:cNvPr id="1403" name="CustomShape 576"/>
            <p:cNvSpPr/>
            <p:nvPr/>
          </p:nvSpPr>
          <p:spPr>
            <a:xfrm>
              <a:off x="7856280" y="4095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4" name="CustomShape 577"/>
            <p:cNvSpPr/>
            <p:nvPr/>
          </p:nvSpPr>
          <p:spPr>
            <a:xfrm>
              <a:off x="7451280" y="3379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5" name="CustomShape 578"/>
            <p:cNvSpPr/>
            <p:nvPr/>
          </p:nvSpPr>
          <p:spPr>
            <a:xfrm>
              <a:off x="7723080" y="4304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6" name="CustomShape 579"/>
            <p:cNvSpPr/>
            <p:nvPr/>
          </p:nvSpPr>
          <p:spPr>
            <a:xfrm>
              <a:off x="8112240" y="4178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7" name="CustomShape 580"/>
            <p:cNvSpPr/>
            <p:nvPr/>
          </p:nvSpPr>
          <p:spPr>
            <a:xfrm>
              <a:off x="8102160" y="39016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8" name="CustomShape 581"/>
            <p:cNvSpPr/>
            <p:nvPr/>
          </p:nvSpPr>
          <p:spPr>
            <a:xfrm>
              <a:off x="8291160" y="2989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9" name="CustomShape 582"/>
            <p:cNvSpPr/>
            <p:nvPr/>
          </p:nvSpPr>
          <p:spPr>
            <a:xfrm>
              <a:off x="7602480" y="4147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0" name="CustomShape 583"/>
            <p:cNvSpPr/>
            <p:nvPr/>
          </p:nvSpPr>
          <p:spPr>
            <a:xfrm>
              <a:off x="7356600" y="4408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1" name="CustomShape 584"/>
            <p:cNvSpPr/>
            <p:nvPr/>
          </p:nvSpPr>
          <p:spPr>
            <a:xfrm>
              <a:off x="8179920" y="3020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2" name="CustomShape 585"/>
            <p:cNvSpPr/>
            <p:nvPr/>
          </p:nvSpPr>
          <p:spPr>
            <a:xfrm>
              <a:off x="7650000" y="3767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3" name="CustomShape 586"/>
            <p:cNvSpPr/>
            <p:nvPr/>
          </p:nvSpPr>
          <p:spPr>
            <a:xfrm>
              <a:off x="7578720" y="451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4" name="CustomShape 587"/>
            <p:cNvSpPr/>
            <p:nvPr/>
          </p:nvSpPr>
          <p:spPr>
            <a:xfrm>
              <a:off x="7800840" y="4908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5" name="CustomShape 588"/>
            <p:cNvSpPr/>
            <p:nvPr/>
          </p:nvSpPr>
          <p:spPr>
            <a:xfrm>
              <a:off x="8479800" y="3072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6" name="CustomShape 589"/>
            <p:cNvSpPr/>
            <p:nvPr/>
          </p:nvSpPr>
          <p:spPr>
            <a:xfrm>
              <a:off x="8424360" y="3197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7" name="CustomShape 590"/>
            <p:cNvSpPr/>
            <p:nvPr/>
          </p:nvSpPr>
          <p:spPr>
            <a:xfrm>
              <a:off x="8224200" y="31456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8" name="CustomShape 591"/>
            <p:cNvSpPr/>
            <p:nvPr/>
          </p:nvSpPr>
          <p:spPr>
            <a:xfrm>
              <a:off x="8313120" y="3302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9" name="CustomShape 592"/>
            <p:cNvSpPr/>
            <p:nvPr/>
          </p:nvSpPr>
          <p:spPr>
            <a:xfrm>
              <a:off x="8233920" y="449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0" name="CustomShape 593"/>
            <p:cNvSpPr/>
            <p:nvPr/>
          </p:nvSpPr>
          <p:spPr>
            <a:xfrm>
              <a:off x="8456040" y="4647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1" name="CustomShape 594"/>
            <p:cNvSpPr/>
            <p:nvPr/>
          </p:nvSpPr>
          <p:spPr>
            <a:xfrm>
              <a:off x="7917120" y="44236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2" name="CustomShape 595"/>
            <p:cNvSpPr/>
            <p:nvPr/>
          </p:nvSpPr>
          <p:spPr>
            <a:xfrm>
              <a:off x="8296920" y="49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3" name="CustomShape 596"/>
            <p:cNvSpPr/>
            <p:nvPr/>
          </p:nvSpPr>
          <p:spPr>
            <a:xfrm>
              <a:off x="7689960" y="340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4" name="CustomShape 597"/>
            <p:cNvSpPr/>
            <p:nvPr/>
          </p:nvSpPr>
          <p:spPr>
            <a:xfrm>
              <a:off x="8447760" y="4043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5" name="CustomShape 598"/>
            <p:cNvSpPr/>
            <p:nvPr/>
          </p:nvSpPr>
          <p:spPr>
            <a:xfrm>
              <a:off x="8336520" y="4147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6" name="CustomShape 599"/>
            <p:cNvSpPr/>
            <p:nvPr/>
          </p:nvSpPr>
          <p:spPr>
            <a:xfrm>
              <a:off x="7467840" y="373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7" name="CustomShape 600"/>
            <p:cNvSpPr/>
            <p:nvPr/>
          </p:nvSpPr>
          <p:spPr>
            <a:xfrm>
              <a:off x="8001360" y="3387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8" name="CustomShape 601"/>
            <p:cNvSpPr/>
            <p:nvPr/>
          </p:nvSpPr>
          <p:spPr>
            <a:xfrm>
              <a:off x="7356600" y="4251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9" name="CustomShape 602"/>
            <p:cNvSpPr/>
            <p:nvPr/>
          </p:nvSpPr>
          <p:spPr>
            <a:xfrm>
              <a:off x="8436600" y="3378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pic>
        <p:nvPicPr>
          <p:cNvPr id="1430" name="Picture 702"/>
          <p:cNvPicPr/>
          <p:nvPr/>
        </p:nvPicPr>
        <p:blipFill>
          <a:blip r:embed="rId5"/>
          <a:srcRect b="43942"/>
          <a:stretch/>
        </p:blipFill>
        <p:spPr>
          <a:xfrm>
            <a:off x="2067120" y="2747160"/>
            <a:ext cx="1405080" cy="320040"/>
          </a:xfrm>
          <a:prstGeom prst="rect">
            <a:avLst/>
          </a:prstGeom>
          <a:ln>
            <a:noFill/>
          </a:ln>
        </p:spPr>
      </p:pic>
      <p:sp>
        <p:nvSpPr>
          <p:cNvPr id="1431" name="CustomShape 603"/>
          <p:cNvSpPr/>
          <p:nvPr/>
        </p:nvSpPr>
        <p:spPr>
          <a:xfrm>
            <a:off x="1461240" y="1832400"/>
            <a:ext cx="26254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a:solidFill>
                  <a:srgbClr val="000000"/>
                </a:solidFill>
                <a:latin typeface="Arial"/>
                <a:ea typeface="DejaVu Sans"/>
              </a:rPr>
              <a:t>Temperature Inversion</a:t>
            </a:r>
            <a:endParaRPr lang="en-US" sz="1800" b="0" strike="noStrike" spc="-1">
              <a:latin typeface="Arial"/>
            </a:endParaRPr>
          </a:p>
          <a:p>
            <a:pPr algn="ctr">
              <a:lnSpc>
                <a:spcPct val="100000"/>
              </a:lnSpc>
            </a:pPr>
            <a:r>
              <a:rPr lang="en-US" sz="1800" b="1" strike="noStrike" spc="-1">
                <a:solidFill>
                  <a:srgbClr val="000000"/>
                </a:solidFill>
                <a:latin typeface="Arial"/>
                <a:ea typeface="DejaVu Sans"/>
              </a:rPr>
              <a:t>(Traps Pollution)</a:t>
            </a:r>
            <a:endParaRPr lang="en-US" sz="1800" b="0" strike="noStrike" spc="-1">
              <a:latin typeface="Arial"/>
            </a:endParaRPr>
          </a:p>
        </p:txBody>
      </p:sp>
      <p:sp>
        <p:nvSpPr>
          <p:cNvPr id="1432" name="CustomShape 604"/>
          <p:cNvSpPr/>
          <p:nvPr/>
        </p:nvSpPr>
        <p:spPr>
          <a:xfrm>
            <a:off x="582120" y="116280"/>
            <a:ext cx="90554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a:solidFill>
                  <a:srgbClr val="000000"/>
                </a:solidFill>
                <a:latin typeface="Arial"/>
                <a:ea typeface="DejaVu Sans"/>
              </a:rPr>
              <a:t>Microdust Levels</a:t>
            </a:r>
            <a:endParaRPr lang="en-US" sz="3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1371</Words>
  <Application>Microsoft Office PowerPoint</Application>
  <PresentationFormat>Custom</PresentationFormat>
  <Paragraphs>177</Paragraphs>
  <Slides>15</Slides>
  <Notes>9</Notes>
  <HiddenSlides>0</HiddenSlides>
  <MMClips>0</MMClips>
  <ScaleCrop>false</ScaleCrop>
  <HeadingPairs>
    <vt:vector size="6" baseType="variant">
      <vt:variant>
        <vt:lpstr>Fonts Used</vt:lpstr>
      </vt:variant>
      <vt:variant>
        <vt:i4>7</vt:i4>
      </vt:variant>
      <vt:variant>
        <vt:lpstr>Theme</vt:lpstr>
      </vt:variant>
      <vt:variant>
        <vt:i4>19</vt:i4>
      </vt:variant>
      <vt:variant>
        <vt:lpstr>Slide Titles</vt:lpstr>
      </vt:variant>
      <vt:variant>
        <vt:i4>15</vt:i4>
      </vt:variant>
    </vt:vector>
  </HeadingPairs>
  <TitlesOfParts>
    <vt:vector size="41" baseType="lpstr">
      <vt:lpstr>Arial</vt:lpstr>
      <vt:lpstr>Bitstream Vera Serif</vt:lpstr>
      <vt:lpstr>DejaVu Sans</vt:lpstr>
      <vt:lpstr>Lucida Sans Unicode</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Tech</dc:creator>
  <dc:description/>
  <cp:lastModifiedBy>David Delene</cp:lastModifiedBy>
  <cp:revision>4</cp:revision>
  <dcterms:created xsi:type="dcterms:W3CDTF">2019-02-22T03:52:00Z</dcterms:created>
  <dcterms:modified xsi:type="dcterms:W3CDTF">2019-02-24T04:23:54Z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yperlinksChanged">
    <vt:bool>false</vt:bool>
  </property>
  <property fmtid="{D5CDD505-2E9C-101B-9397-08002B2CF9AE}" pid="4" name="LinksUpToDate">
    <vt:bool>false</vt:bool>
  </property>
  <property fmtid="{D5CDD505-2E9C-101B-9397-08002B2CF9AE}" pid="5" name="PresentationFormat">
    <vt:lpwstr>Custom</vt:lpwstr>
  </property>
  <property fmtid="{D5CDD505-2E9C-101B-9397-08002B2CF9AE}" pid="6" name="ScaleCrop">
    <vt:bool>false</vt:bool>
  </property>
  <property fmtid="{D5CDD505-2E9C-101B-9397-08002B2CF9AE}" pid="7" name="ShareDoc">
    <vt:bool>false</vt:bool>
  </property>
</Properties>
</file>