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6.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7.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8.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52" r:id="rId9"/>
    <p:sldMasterId id="2147483765" r:id="rId10"/>
    <p:sldMasterId id="2147483778" r:id="rId11"/>
    <p:sldMasterId id="2147483791" r:id="rId12"/>
    <p:sldMasterId id="2147483804" r:id="rId13"/>
    <p:sldMasterId id="2147483817" r:id="rId14"/>
    <p:sldMasterId id="2147483830" r:id="rId15"/>
    <p:sldMasterId id="2147483843" r:id="rId16"/>
    <p:sldMasterId id="2147483856" r:id="rId17"/>
    <p:sldMasterId id="2147483869" r:id="rId18"/>
    <p:sldMasterId id="2147483882" r:id="rId19"/>
  </p:sldMasterIdLst>
  <p:notesMasterIdLst>
    <p:notesMasterId r:id="rId36"/>
  </p:notesMasterIdLst>
  <p:sldIdLst>
    <p:sldId id="256" r:id="rId20"/>
    <p:sldId id="257" r:id="rId21"/>
    <p:sldId id="258" r:id="rId22"/>
    <p:sldId id="271" r:id="rId23"/>
    <p:sldId id="272" r:id="rId24"/>
    <p:sldId id="259" r:id="rId25"/>
    <p:sldId id="260" r:id="rId26"/>
    <p:sldId id="261" r:id="rId27"/>
    <p:sldId id="263" r:id="rId28"/>
    <p:sldId id="264" r:id="rId29"/>
    <p:sldId id="265" r:id="rId30"/>
    <p:sldId id="266" r:id="rId31"/>
    <p:sldId id="267" r:id="rId32"/>
    <p:sldId id="268" r:id="rId33"/>
    <p:sldId id="269" r:id="rId34"/>
    <p:sldId id="270" r:id="rId35"/>
  </p:sldIdLst>
  <p:sldSz cx="10080625" cy="567055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1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theme" Target="theme/theme1.xml"/><Relationship Id="rId21" Type="http://schemas.openxmlformats.org/officeDocument/2006/relationships/slide" Target="slides/slide2.xml"/><Relationship Id="rId34" Type="http://schemas.openxmlformats.org/officeDocument/2006/relationships/slide" Target="slides/slide15.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5" name="PlaceHolder 1"/>
          <p:cNvSpPr>
            <a:spLocks noGrp="1" noRot="1" noChangeAspect="1"/>
          </p:cNvSpPr>
          <p:nvPr>
            <p:ph type="sldImg"/>
          </p:nvPr>
        </p:nvSpPr>
        <p:spPr>
          <a:xfrm>
            <a:off x="533880" y="764280"/>
            <a:ext cx="6704280" cy="3771360"/>
          </a:xfrm>
          <a:prstGeom prst="rect">
            <a:avLst/>
          </a:prstGeom>
        </p:spPr>
        <p:txBody>
          <a:bodyPr lIns="0" tIns="0" rIns="0" bIns="0" anchor="ctr">
            <a:noAutofit/>
          </a:bodyPr>
          <a:lstStyle/>
          <a:p>
            <a:r>
              <a:rPr lang="en-US" sz="1800" b="0" strike="noStrike" spc="-1">
                <a:solidFill>
                  <a:srgbClr val="000000"/>
                </a:solidFill>
                <a:latin typeface="Arial"/>
              </a:rPr>
              <a:t>Click to move the slide</a:t>
            </a:r>
          </a:p>
        </p:txBody>
      </p:sp>
      <p:sp>
        <p:nvSpPr>
          <p:cNvPr id="736" name="PlaceHolder 2"/>
          <p:cNvSpPr>
            <a:spLocks noGrp="1"/>
          </p:cNvSpPr>
          <p:nvPr>
            <p:ph type="body"/>
          </p:nvPr>
        </p:nvSpPr>
        <p:spPr>
          <a:xfrm>
            <a:off x="777240" y="4777560"/>
            <a:ext cx="6217560" cy="4525920"/>
          </a:xfrm>
          <a:prstGeom prst="rect">
            <a:avLst/>
          </a:prstGeom>
        </p:spPr>
        <p:txBody>
          <a:bodyPr lIns="0" tIns="0" rIns="0" bIns="0">
            <a:noAutofit/>
          </a:bodyPr>
          <a:lstStyle/>
          <a:p>
            <a:r>
              <a:rPr lang="en-US" sz="2000" b="0" strike="noStrike" spc="-1">
                <a:latin typeface="Arial"/>
              </a:rPr>
              <a:t>Click to edit the notes format</a:t>
            </a:r>
          </a:p>
        </p:txBody>
      </p:sp>
      <p:sp>
        <p:nvSpPr>
          <p:cNvPr id="737" name="PlaceHolder 3"/>
          <p:cNvSpPr>
            <a:spLocks noGrp="1"/>
          </p:cNvSpPr>
          <p:nvPr>
            <p:ph type="hdr"/>
          </p:nvPr>
        </p:nvSpPr>
        <p:spPr>
          <a:xfrm>
            <a:off x="0" y="0"/>
            <a:ext cx="3372840" cy="502560"/>
          </a:xfrm>
          <a:prstGeom prst="rect">
            <a:avLst/>
          </a:prstGeom>
        </p:spPr>
        <p:txBody>
          <a:bodyPr lIns="0" tIns="0" rIns="0" bIns="0">
            <a:noAutofit/>
          </a:bodyPr>
          <a:lstStyle/>
          <a:p>
            <a:r>
              <a:rPr lang="en-US" sz="1400" b="0" strike="noStrike" spc="-1">
                <a:latin typeface="Times New Roman"/>
              </a:rPr>
              <a:t>&lt;header&gt;</a:t>
            </a:r>
          </a:p>
        </p:txBody>
      </p:sp>
      <p:sp>
        <p:nvSpPr>
          <p:cNvPr id="738" name="PlaceHolder 4"/>
          <p:cNvSpPr>
            <a:spLocks noGrp="1"/>
          </p:cNvSpPr>
          <p:nvPr>
            <p:ph type="dt"/>
          </p:nvPr>
        </p:nvSpPr>
        <p:spPr>
          <a:xfrm>
            <a:off x="4399200" y="0"/>
            <a:ext cx="3372840" cy="502560"/>
          </a:xfrm>
          <a:prstGeom prst="rect">
            <a:avLst/>
          </a:prstGeom>
        </p:spPr>
        <p:txBody>
          <a:bodyPr lIns="0" tIns="0" rIns="0" bIns="0">
            <a:noAutofit/>
          </a:bodyPr>
          <a:lstStyle/>
          <a:p>
            <a:pPr algn="r"/>
            <a:r>
              <a:rPr lang="en-US" sz="1400" b="0" strike="noStrike" spc="-1">
                <a:latin typeface="Times New Roman"/>
              </a:rPr>
              <a:t>&lt;date/time&gt;</a:t>
            </a:r>
          </a:p>
        </p:txBody>
      </p:sp>
      <p:sp>
        <p:nvSpPr>
          <p:cNvPr id="739" name="PlaceHolder 5"/>
          <p:cNvSpPr>
            <a:spLocks noGrp="1"/>
          </p:cNvSpPr>
          <p:nvPr>
            <p:ph type="ftr"/>
          </p:nvPr>
        </p:nvSpPr>
        <p:spPr>
          <a:xfrm>
            <a:off x="0" y="9555480"/>
            <a:ext cx="3372840" cy="502560"/>
          </a:xfrm>
          <a:prstGeom prst="rect">
            <a:avLst/>
          </a:prstGeom>
        </p:spPr>
        <p:txBody>
          <a:bodyPr lIns="0" tIns="0" rIns="0" bIns="0" anchor="b">
            <a:noAutofit/>
          </a:bodyPr>
          <a:lstStyle/>
          <a:p>
            <a:r>
              <a:rPr lang="en-US" sz="1400" b="0" strike="noStrike" spc="-1">
                <a:latin typeface="Times New Roman"/>
              </a:rPr>
              <a:t>&lt;footer&gt;</a:t>
            </a:r>
          </a:p>
        </p:txBody>
      </p:sp>
      <p:sp>
        <p:nvSpPr>
          <p:cNvPr id="740" name="PlaceHolder 6"/>
          <p:cNvSpPr>
            <a:spLocks noGrp="1"/>
          </p:cNvSpPr>
          <p:nvPr>
            <p:ph type="sldNum"/>
          </p:nvPr>
        </p:nvSpPr>
        <p:spPr>
          <a:xfrm>
            <a:off x="4399200" y="9555480"/>
            <a:ext cx="3372840" cy="502560"/>
          </a:xfrm>
          <a:prstGeom prst="rect">
            <a:avLst/>
          </a:prstGeom>
        </p:spPr>
        <p:txBody>
          <a:bodyPr lIns="0" tIns="0" rIns="0" bIns="0" anchor="b">
            <a:noAutofit/>
          </a:bodyPr>
          <a:lstStyle/>
          <a:p>
            <a:pPr algn="r"/>
            <a:fld id="{DFC751E0-1B50-43F0-AA18-6DB206234219}"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9" name="PlaceHolder 1"/>
          <p:cNvSpPr>
            <a:spLocks noGrp="1" noRot="1" noChangeAspect="1"/>
          </p:cNvSpPr>
          <p:nvPr>
            <p:ph type="sldImg"/>
          </p:nvPr>
        </p:nvSpPr>
        <p:spPr>
          <a:xfrm>
            <a:off x="533400" y="763588"/>
            <a:ext cx="6704013" cy="3771900"/>
          </a:xfrm>
          <a:prstGeom prst="rect">
            <a:avLst/>
          </a:prstGeom>
        </p:spPr>
      </p:sp>
      <p:sp>
        <p:nvSpPr>
          <p:cNvPr id="1800" name="PlaceHolder 2"/>
          <p:cNvSpPr>
            <a:spLocks noGrp="1"/>
          </p:cNvSpPr>
          <p:nvPr>
            <p:ph type="body"/>
          </p:nvPr>
        </p:nvSpPr>
        <p:spPr>
          <a:xfrm>
            <a:off x="777240" y="4777560"/>
            <a:ext cx="6217560" cy="4525920"/>
          </a:xfrm>
          <a:prstGeom prst="rect">
            <a:avLst/>
          </a:prstGeom>
        </p:spPr>
        <p:txBody>
          <a:bodyPr lIns="0" tIns="0" rIns="0" bIns="0">
            <a:spAutoFit/>
          </a:bodyPr>
          <a:lstStyle/>
          <a:p>
            <a:r>
              <a:rPr lang="en-US" sz="2000" b="0" strike="noStrike" spc="-1">
                <a:latin typeface="Arial"/>
              </a:rPr>
              <a:t>The Department of Atmospheric Sciences provides undergraduate and graduate education as part of the world-renowned John D. Odegard School of Aerospace Sciences at the University of North Dakota. The Department has historically focused on cloud physics research utilizing aircraft and radar measurements.  Recently, the Department’s research has broaden to include Unmanned Aircraft System (UAS) research and atmospheric modeling. The Department’s vision is to be socially relevant, foster interdisciplinary activities, and serve the scientific community. The Department continues cloud physics research with current NASA and DOD projects.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1" name="TextShape 1"/>
          <p:cNvSpPr txBox="1"/>
          <p:nvPr/>
        </p:nvSpPr>
        <p:spPr>
          <a:xfrm>
            <a:off x="0" y="0"/>
            <a:ext cx="3372840" cy="502560"/>
          </a:xfrm>
          <a:prstGeom prst="rect">
            <a:avLst/>
          </a:prstGeom>
          <a:noFill/>
          <a:ln>
            <a:noFill/>
          </a:ln>
        </p:spPr>
        <p:txBody>
          <a:bodyPr lIns="0" tIns="0" rIns="0" bIns="0">
            <a:noAutofit/>
          </a:bodyPr>
          <a:lstStyle/>
          <a:p>
            <a:pPr>
              <a:lnSpc>
                <a:spcPct val="100000"/>
              </a:lnSpc>
            </a:pPr>
            <a:r>
              <a:rPr lang="en-US" sz="1400" b="0" strike="noStrike" spc="-1">
                <a:solidFill>
                  <a:srgbClr val="000000"/>
                </a:solidFill>
                <a:latin typeface="Times New Roman"/>
                <a:ea typeface="DejaVu Sans"/>
              </a:rPr>
              <a:t> </a:t>
            </a:r>
            <a:endParaRPr lang="en-US" sz="1400" b="0" strike="noStrike" spc="-1">
              <a:latin typeface="Arial"/>
            </a:endParaRPr>
          </a:p>
        </p:txBody>
      </p:sp>
      <p:sp>
        <p:nvSpPr>
          <p:cNvPr id="1802" name="TextShape 2"/>
          <p:cNvSpPr txBox="1"/>
          <p:nvPr/>
        </p:nvSpPr>
        <p:spPr>
          <a:xfrm>
            <a:off x="4399200" y="0"/>
            <a:ext cx="3372840" cy="502560"/>
          </a:xfrm>
          <a:prstGeom prst="rect">
            <a:avLst/>
          </a:prstGeom>
          <a:noFill/>
          <a:ln>
            <a:noFill/>
          </a:ln>
        </p:spPr>
        <p:txBody>
          <a:bodyPr lIns="0" tIns="0" rIns="0" bIns="0">
            <a:noAutofit/>
          </a:bodyPr>
          <a:lstStyle/>
          <a:p>
            <a:pPr algn="r">
              <a:lnSpc>
                <a:spcPct val="100000"/>
              </a:lnSpc>
            </a:pPr>
            <a:r>
              <a:rPr lang="en-US" sz="1400" b="0" strike="noStrike" spc="-1">
                <a:solidFill>
                  <a:srgbClr val="000000"/>
                </a:solidFill>
                <a:latin typeface="Times New Roman"/>
                <a:ea typeface="DejaVu Sans"/>
              </a:rPr>
              <a:t> </a:t>
            </a:r>
            <a:endParaRPr lang="en-US" sz="1400" b="0" strike="noStrike" spc="-1">
              <a:latin typeface="Arial"/>
            </a:endParaRPr>
          </a:p>
        </p:txBody>
      </p:sp>
      <p:sp>
        <p:nvSpPr>
          <p:cNvPr id="1803" name="TextShape 3"/>
          <p:cNvSpPr txBox="1"/>
          <p:nvPr/>
        </p:nvSpPr>
        <p:spPr>
          <a:xfrm>
            <a:off x="0" y="9555480"/>
            <a:ext cx="3372840" cy="502560"/>
          </a:xfrm>
          <a:prstGeom prst="rect">
            <a:avLst/>
          </a:prstGeom>
          <a:noFill/>
          <a:ln>
            <a:noFill/>
          </a:ln>
        </p:spPr>
        <p:txBody>
          <a:bodyPr lIns="0" tIns="0" rIns="0" bIns="0" anchor="b">
            <a:noAutofit/>
          </a:bodyPr>
          <a:lstStyle/>
          <a:p>
            <a:pPr>
              <a:lnSpc>
                <a:spcPct val="100000"/>
              </a:lnSpc>
            </a:pPr>
            <a:r>
              <a:rPr lang="en-US" sz="1400" b="0" strike="noStrike" spc="-1">
                <a:solidFill>
                  <a:srgbClr val="000000"/>
                </a:solidFill>
                <a:latin typeface="Times New Roman"/>
                <a:ea typeface="DejaVu Sans"/>
              </a:rPr>
              <a:t> </a:t>
            </a:r>
            <a:endParaRPr lang="en-US" sz="1400" b="0" strike="noStrike" spc="-1">
              <a:latin typeface="Arial"/>
            </a:endParaRPr>
          </a:p>
        </p:txBody>
      </p:sp>
      <p:sp>
        <p:nvSpPr>
          <p:cNvPr id="1804" name="TextShape 4"/>
          <p:cNvSpPr txBox="1"/>
          <p:nvPr/>
        </p:nvSpPr>
        <p:spPr>
          <a:xfrm>
            <a:off x="4399200" y="9555480"/>
            <a:ext cx="3372840" cy="502560"/>
          </a:xfrm>
          <a:prstGeom prst="rect">
            <a:avLst/>
          </a:prstGeom>
          <a:noFill/>
          <a:ln>
            <a:noFill/>
          </a:ln>
        </p:spPr>
        <p:txBody>
          <a:bodyPr lIns="0" tIns="0" rIns="0" bIns="0" anchor="b">
            <a:noAutofit/>
          </a:bodyPr>
          <a:lstStyle/>
          <a:p>
            <a:pPr algn="r">
              <a:lnSpc>
                <a:spcPct val="100000"/>
              </a:lnSpc>
            </a:pPr>
            <a:fld id="{EC09B257-74F7-4328-84F4-703326872E46}" type="slidenum">
              <a:rPr lang="en-US" sz="1400" b="0" strike="noStrike" spc="-1">
                <a:solidFill>
                  <a:srgbClr val="000000"/>
                </a:solidFill>
                <a:latin typeface="Times New Roman"/>
                <a:ea typeface="DejaVu Sans"/>
              </a:rPr>
              <a:t>6</a:t>
            </a:fld>
            <a:endParaRPr lang="en-US" sz="1400" b="0" strike="noStrike" spc="-1">
              <a:latin typeface="Arial"/>
            </a:endParaRPr>
          </a:p>
        </p:txBody>
      </p:sp>
      <p:sp>
        <p:nvSpPr>
          <p:cNvPr id="1805" name="PlaceHolder 5"/>
          <p:cNvSpPr>
            <a:spLocks noGrp="1" noRot="1" noChangeAspect="1"/>
          </p:cNvSpPr>
          <p:nvPr>
            <p:ph type="sldImg"/>
          </p:nvPr>
        </p:nvSpPr>
        <p:spPr>
          <a:xfrm>
            <a:off x="533400" y="763588"/>
            <a:ext cx="6704013" cy="3771900"/>
          </a:xfrm>
          <a:prstGeom prst="rect">
            <a:avLst/>
          </a:prstGeom>
        </p:spPr>
      </p:sp>
      <p:sp>
        <p:nvSpPr>
          <p:cNvPr id="1806" name="PlaceHolder 6"/>
          <p:cNvSpPr>
            <a:spLocks noGrp="1"/>
          </p:cNvSpPr>
          <p:nvPr>
            <p:ph type="body"/>
          </p:nvPr>
        </p:nvSpPr>
        <p:spPr>
          <a:xfrm>
            <a:off x="777240" y="4777560"/>
            <a:ext cx="6217560" cy="4525920"/>
          </a:xfrm>
          <a:prstGeom prst="rect">
            <a:avLst/>
          </a:prstGeom>
        </p:spPr>
        <p:txBody>
          <a:bodyPr lIns="0" tIns="0" rIns="0" bIns="0">
            <a:noAutofit/>
          </a:bodyPr>
          <a:lstStyle/>
          <a:p>
            <a:endParaRPr lang="en-US" sz="20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7" name="TextShape 1"/>
          <p:cNvSpPr txBox="1"/>
          <p:nvPr/>
        </p:nvSpPr>
        <p:spPr>
          <a:xfrm>
            <a:off x="0" y="0"/>
            <a:ext cx="3372840" cy="502560"/>
          </a:xfrm>
          <a:prstGeom prst="rect">
            <a:avLst/>
          </a:prstGeom>
          <a:noFill/>
          <a:ln>
            <a:noFill/>
          </a:ln>
        </p:spPr>
        <p:txBody>
          <a:bodyPr lIns="0" tIns="0" rIns="0" bIns="0">
            <a:noAutofit/>
          </a:bodyPr>
          <a:lstStyle/>
          <a:p>
            <a:pPr>
              <a:lnSpc>
                <a:spcPct val="100000"/>
              </a:lnSpc>
            </a:pPr>
            <a:r>
              <a:rPr lang="en-US" sz="1400" b="0" strike="noStrike" spc="-1">
                <a:solidFill>
                  <a:srgbClr val="000000"/>
                </a:solidFill>
                <a:latin typeface="Times New Roman"/>
                <a:ea typeface="DejaVu Sans"/>
              </a:rPr>
              <a:t> </a:t>
            </a:r>
            <a:endParaRPr lang="en-US" sz="1400" b="0" strike="noStrike" spc="-1">
              <a:latin typeface="Arial"/>
            </a:endParaRPr>
          </a:p>
        </p:txBody>
      </p:sp>
      <p:sp>
        <p:nvSpPr>
          <p:cNvPr id="1808" name="TextShape 2"/>
          <p:cNvSpPr txBox="1"/>
          <p:nvPr/>
        </p:nvSpPr>
        <p:spPr>
          <a:xfrm>
            <a:off x="4399200" y="0"/>
            <a:ext cx="3372840" cy="502560"/>
          </a:xfrm>
          <a:prstGeom prst="rect">
            <a:avLst/>
          </a:prstGeom>
          <a:noFill/>
          <a:ln>
            <a:noFill/>
          </a:ln>
        </p:spPr>
        <p:txBody>
          <a:bodyPr lIns="0" tIns="0" rIns="0" bIns="0">
            <a:noAutofit/>
          </a:bodyPr>
          <a:lstStyle/>
          <a:p>
            <a:pPr algn="r">
              <a:lnSpc>
                <a:spcPct val="100000"/>
              </a:lnSpc>
            </a:pPr>
            <a:r>
              <a:rPr lang="en-US" sz="1400" b="0" strike="noStrike" spc="-1">
                <a:solidFill>
                  <a:srgbClr val="000000"/>
                </a:solidFill>
                <a:latin typeface="Times New Roman"/>
                <a:ea typeface="DejaVu Sans"/>
              </a:rPr>
              <a:t> </a:t>
            </a:r>
            <a:endParaRPr lang="en-US" sz="1400" b="0" strike="noStrike" spc="-1">
              <a:latin typeface="Arial"/>
            </a:endParaRPr>
          </a:p>
        </p:txBody>
      </p:sp>
      <p:sp>
        <p:nvSpPr>
          <p:cNvPr id="1809" name="TextShape 3"/>
          <p:cNvSpPr txBox="1"/>
          <p:nvPr/>
        </p:nvSpPr>
        <p:spPr>
          <a:xfrm>
            <a:off x="0" y="9555480"/>
            <a:ext cx="3372840" cy="502560"/>
          </a:xfrm>
          <a:prstGeom prst="rect">
            <a:avLst/>
          </a:prstGeom>
          <a:noFill/>
          <a:ln>
            <a:noFill/>
          </a:ln>
        </p:spPr>
        <p:txBody>
          <a:bodyPr lIns="0" tIns="0" rIns="0" bIns="0" anchor="b">
            <a:noAutofit/>
          </a:bodyPr>
          <a:lstStyle/>
          <a:p>
            <a:pPr>
              <a:lnSpc>
                <a:spcPct val="100000"/>
              </a:lnSpc>
            </a:pPr>
            <a:r>
              <a:rPr lang="en-US" sz="1400" b="0" strike="noStrike" spc="-1">
                <a:solidFill>
                  <a:srgbClr val="000000"/>
                </a:solidFill>
                <a:latin typeface="Times New Roman"/>
                <a:ea typeface="DejaVu Sans"/>
              </a:rPr>
              <a:t> </a:t>
            </a:r>
            <a:endParaRPr lang="en-US" sz="1400" b="0" strike="noStrike" spc="-1">
              <a:latin typeface="Arial"/>
            </a:endParaRPr>
          </a:p>
        </p:txBody>
      </p:sp>
      <p:sp>
        <p:nvSpPr>
          <p:cNvPr id="1810" name="TextShape 4"/>
          <p:cNvSpPr txBox="1"/>
          <p:nvPr/>
        </p:nvSpPr>
        <p:spPr>
          <a:xfrm>
            <a:off x="4399200" y="9555480"/>
            <a:ext cx="3372840" cy="502560"/>
          </a:xfrm>
          <a:prstGeom prst="rect">
            <a:avLst/>
          </a:prstGeom>
          <a:noFill/>
          <a:ln>
            <a:noFill/>
          </a:ln>
        </p:spPr>
        <p:txBody>
          <a:bodyPr lIns="0" tIns="0" rIns="0" bIns="0" anchor="b">
            <a:noAutofit/>
          </a:bodyPr>
          <a:lstStyle/>
          <a:p>
            <a:pPr algn="r">
              <a:lnSpc>
                <a:spcPct val="100000"/>
              </a:lnSpc>
            </a:pPr>
            <a:fld id="{BBAF307A-1618-46C3-8602-7B9F0171A728}" type="slidenum">
              <a:rPr lang="en-US" sz="1400" b="0" strike="noStrike" spc="-1">
                <a:solidFill>
                  <a:srgbClr val="000000"/>
                </a:solidFill>
                <a:latin typeface="Times New Roman"/>
                <a:ea typeface="DejaVu Sans"/>
              </a:rPr>
              <a:t>7</a:t>
            </a:fld>
            <a:endParaRPr lang="en-US" sz="1400" b="0" strike="noStrike" spc="-1">
              <a:latin typeface="Arial"/>
            </a:endParaRPr>
          </a:p>
        </p:txBody>
      </p:sp>
      <p:sp>
        <p:nvSpPr>
          <p:cNvPr id="1811" name="PlaceHolder 5"/>
          <p:cNvSpPr>
            <a:spLocks noGrp="1" noRot="1" noChangeAspect="1"/>
          </p:cNvSpPr>
          <p:nvPr>
            <p:ph type="sldImg"/>
          </p:nvPr>
        </p:nvSpPr>
        <p:spPr>
          <a:xfrm>
            <a:off x="869950" y="1257300"/>
            <a:ext cx="6032500" cy="3394075"/>
          </a:xfrm>
          <a:prstGeom prst="rect">
            <a:avLst/>
          </a:prstGeom>
        </p:spPr>
      </p:sp>
      <p:sp>
        <p:nvSpPr>
          <p:cNvPr id="1812" name="PlaceHolder 6"/>
          <p:cNvSpPr>
            <a:spLocks noGrp="1"/>
          </p:cNvSpPr>
          <p:nvPr>
            <p:ph type="body"/>
          </p:nvPr>
        </p:nvSpPr>
        <p:spPr>
          <a:xfrm>
            <a:off x="777240" y="4777560"/>
            <a:ext cx="6217560" cy="4525920"/>
          </a:xfrm>
          <a:prstGeom prst="rect">
            <a:avLst/>
          </a:prstGeom>
        </p:spPr>
        <p:txBody>
          <a:bodyPr lIns="0" tIns="0" rIns="0" bIns="0">
            <a:noAutofit/>
          </a:bodyPr>
          <a:lstStyle/>
          <a:p>
            <a:endParaRPr lang="en-US" sz="2000" b="0" strike="noStrike" spc="-1">
              <a:latin typeface="Arial"/>
            </a:endParaRPr>
          </a:p>
        </p:txBody>
      </p:sp>
      <p:sp>
        <p:nvSpPr>
          <p:cNvPr id="1813" name="TextShape 7"/>
          <p:cNvSpPr txBox="1"/>
          <p:nvPr/>
        </p:nvSpPr>
        <p:spPr>
          <a:xfrm>
            <a:off x="4399200" y="9555480"/>
            <a:ext cx="3372840" cy="502560"/>
          </a:xfrm>
          <a:prstGeom prst="rect">
            <a:avLst/>
          </a:prstGeom>
          <a:noFill/>
          <a:ln>
            <a:noFill/>
          </a:ln>
        </p:spPr>
        <p:txBody>
          <a:bodyPr lIns="0" tIns="0" rIns="0" bIns="0" anchor="b">
            <a:noAutofit/>
          </a:bodyPr>
          <a:lstStyle/>
          <a:p>
            <a:pPr algn="r">
              <a:lnSpc>
                <a:spcPct val="100000"/>
              </a:lnSpc>
            </a:pPr>
            <a:fld id="{1B7B7671-8BAC-4DEB-BEDD-B48431F4843B}" type="slidenum">
              <a:rPr lang="en-US" sz="1400" b="0" strike="noStrike" spc="-1">
                <a:solidFill>
                  <a:srgbClr val="000000"/>
                </a:solidFill>
                <a:latin typeface="Times New Roman"/>
                <a:ea typeface="DejaVu Sans"/>
              </a:rPr>
              <a:t>7</a:t>
            </a:fld>
            <a:endParaRPr lang="en-US" sz="14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4" name="TextShape 1"/>
          <p:cNvSpPr txBox="1"/>
          <p:nvPr/>
        </p:nvSpPr>
        <p:spPr>
          <a:xfrm>
            <a:off x="0" y="0"/>
            <a:ext cx="3372840" cy="502560"/>
          </a:xfrm>
          <a:prstGeom prst="rect">
            <a:avLst/>
          </a:prstGeom>
          <a:noFill/>
          <a:ln>
            <a:noFill/>
          </a:ln>
        </p:spPr>
        <p:txBody>
          <a:bodyPr lIns="0" tIns="0" rIns="0" bIns="0">
            <a:noAutofit/>
          </a:bodyPr>
          <a:lstStyle/>
          <a:p>
            <a:pPr>
              <a:lnSpc>
                <a:spcPct val="100000"/>
              </a:lnSpc>
            </a:pPr>
            <a:r>
              <a:rPr lang="en-US" sz="1400" b="0" strike="noStrike" spc="-1">
                <a:solidFill>
                  <a:srgbClr val="000000"/>
                </a:solidFill>
                <a:latin typeface="Times New Roman"/>
                <a:ea typeface="DejaVu Sans"/>
              </a:rPr>
              <a:t> </a:t>
            </a:r>
            <a:endParaRPr lang="en-US" sz="1400" b="0" strike="noStrike" spc="-1">
              <a:latin typeface="Arial"/>
            </a:endParaRPr>
          </a:p>
        </p:txBody>
      </p:sp>
      <p:sp>
        <p:nvSpPr>
          <p:cNvPr id="1815" name="TextShape 2"/>
          <p:cNvSpPr txBox="1"/>
          <p:nvPr/>
        </p:nvSpPr>
        <p:spPr>
          <a:xfrm>
            <a:off x="4399200" y="0"/>
            <a:ext cx="3372840" cy="502560"/>
          </a:xfrm>
          <a:prstGeom prst="rect">
            <a:avLst/>
          </a:prstGeom>
          <a:noFill/>
          <a:ln>
            <a:noFill/>
          </a:ln>
        </p:spPr>
        <p:txBody>
          <a:bodyPr lIns="0" tIns="0" rIns="0" bIns="0">
            <a:noAutofit/>
          </a:bodyPr>
          <a:lstStyle/>
          <a:p>
            <a:pPr algn="r">
              <a:lnSpc>
                <a:spcPct val="100000"/>
              </a:lnSpc>
            </a:pPr>
            <a:r>
              <a:rPr lang="en-US" sz="1400" b="0" strike="noStrike" spc="-1">
                <a:solidFill>
                  <a:srgbClr val="000000"/>
                </a:solidFill>
                <a:latin typeface="Times New Roman"/>
                <a:ea typeface="DejaVu Sans"/>
              </a:rPr>
              <a:t> </a:t>
            </a:r>
            <a:endParaRPr lang="en-US" sz="1400" b="0" strike="noStrike" spc="-1">
              <a:latin typeface="Arial"/>
            </a:endParaRPr>
          </a:p>
        </p:txBody>
      </p:sp>
      <p:sp>
        <p:nvSpPr>
          <p:cNvPr id="1816" name="TextShape 3"/>
          <p:cNvSpPr txBox="1"/>
          <p:nvPr/>
        </p:nvSpPr>
        <p:spPr>
          <a:xfrm>
            <a:off x="0" y="9555480"/>
            <a:ext cx="3372840" cy="502560"/>
          </a:xfrm>
          <a:prstGeom prst="rect">
            <a:avLst/>
          </a:prstGeom>
          <a:noFill/>
          <a:ln>
            <a:noFill/>
          </a:ln>
        </p:spPr>
        <p:txBody>
          <a:bodyPr lIns="0" tIns="0" rIns="0" bIns="0" anchor="b">
            <a:noAutofit/>
          </a:bodyPr>
          <a:lstStyle/>
          <a:p>
            <a:pPr>
              <a:lnSpc>
                <a:spcPct val="100000"/>
              </a:lnSpc>
            </a:pPr>
            <a:r>
              <a:rPr lang="en-US" sz="1400" b="0" strike="noStrike" spc="-1">
                <a:solidFill>
                  <a:srgbClr val="000000"/>
                </a:solidFill>
                <a:latin typeface="Times New Roman"/>
                <a:ea typeface="DejaVu Sans"/>
              </a:rPr>
              <a:t> </a:t>
            </a:r>
            <a:endParaRPr lang="en-US" sz="1400" b="0" strike="noStrike" spc="-1">
              <a:latin typeface="Arial"/>
            </a:endParaRPr>
          </a:p>
        </p:txBody>
      </p:sp>
      <p:sp>
        <p:nvSpPr>
          <p:cNvPr id="1817" name="TextShape 4"/>
          <p:cNvSpPr txBox="1"/>
          <p:nvPr/>
        </p:nvSpPr>
        <p:spPr>
          <a:xfrm>
            <a:off x="4399200" y="9555480"/>
            <a:ext cx="3372840" cy="502560"/>
          </a:xfrm>
          <a:prstGeom prst="rect">
            <a:avLst/>
          </a:prstGeom>
          <a:noFill/>
          <a:ln>
            <a:noFill/>
          </a:ln>
        </p:spPr>
        <p:txBody>
          <a:bodyPr lIns="0" tIns="0" rIns="0" bIns="0" anchor="b">
            <a:noAutofit/>
          </a:bodyPr>
          <a:lstStyle/>
          <a:p>
            <a:pPr algn="r">
              <a:lnSpc>
                <a:spcPct val="100000"/>
              </a:lnSpc>
            </a:pPr>
            <a:fld id="{5E528859-C380-471B-BBF6-F9E0427225A0}" type="slidenum">
              <a:rPr lang="en-US" sz="1400" b="0" strike="noStrike" spc="-1">
                <a:solidFill>
                  <a:srgbClr val="000000"/>
                </a:solidFill>
                <a:latin typeface="Times New Roman"/>
                <a:ea typeface="DejaVu Sans"/>
              </a:rPr>
              <a:t>8</a:t>
            </a:fld>
            <a:endParaRPr lang="en-US" sz="1400" b="0" strike="noStrike" spc="-1">
              <a:latin typeface="Arial"/>
            </a:endParaRPr>
          </a:p>
        </p:txBody>
      </p:sp>
      <p:sp>
        <p:nvSpPr>
          <p:cNvPr id="1818" name="PlaceHolder 5"/>
          <p:cNvSpPr>
            <a:spLocks noGrp="1" noRot="1" noChangeAspect="1"/>
          </p:cNvSpPr>
          <p:nvPr>
            <p:ph type="sldImg"/>
          </p:nvPr>
        </p:nvSpPr>
        <p:spPr>
          <a:xfrm>
            <a:off x="869950" y="1257300"/>
            <a:ext cx="6032500" cy="3394075"/>
          </a:xfrm>
          <a:prstGeom prst="rect">
            <a:avLst/>
          </a:prstGeom>
        </p:spPr>
      </p:sp>
      <p:sp>
        <p:nvSpPr>
          <p:cNvPr id="1819" name="PlaceHolder 6"/>
          <p:cNvSpPr>
            <a:spLocks noGrp="1"/>
          </p:cNvSpPr>
          <p:nvPr>
            <p:ph type="body"/>
          </p:nvPr>
        </p:nvSpPr>
        <p:spPr>
          <a:xfrm>
            <a:off x="777240" y="4777560"/>
            <a:ext cx="6217560" cy="4525920"/>
          </a:xfrm>
          <a:prstGeom prst="rect">
            <a:avLst/>
          </a:prstGeom>
        </p:spPr>
        <p:txBody>
          <a:bodyPr lIns="0" tIns="0" rIns="0" bIns="0">
            <a:noAutofit/>
          </a:bodyPr>
          <a:lstStyle/>
          <a:p>
            <a:endParaRPr lang="en-US" sz="2000" b="0" strike="noStrike" spc="-1">
              <a:latin typeface="Arial"/>
            </a:endParaRPr>
          </a:p>
        </p:txBody>
      </p:sp>
      <p:sp>
        <p:nvSpPr>
          <p:cNvPr id="1820" name="TextShape 7"/>
          <p:cNvSpPr txBox="1"/>
          <p:nvPr/>
        </p:nvSpPr>
        <p:spPr>
          <a:xfrm>
            <a:off x="4399200" y="9555480"/>
            <a:ext cx="3372840" cy="502560"/>
          </a:xfrm>
          <a:prstGeom prst="rect">
            <a:avLst/>
          </a:prstGeom>
          <a:noFill/>
          <a:ln>
            <a:noFill/>
          </a:ln>
        </p:spPr>
        <p:txBody>
          <a:bodyPr lIns="0" tIns="0" rIns="0" bIns="0" anchor="b">
            <a:noAutofit/>
          </a:bodyPr>
          <a:lstStyle/>
          <a:p>
            <a:pPr algn="r">
              <a:lnSpc>
                <a:spcPct val="100000"/>
              </a:lnSpc>
            </a:pPr>
            <a:fld id="{B59DBB9D-8FAC-4709-B3AB-F388155B1CC6}" type="slidenum">
              <a:rPr lang="en-US" sz="1400" b="0" strike="noStrike" spc="-1">
                <a:solidFill>
                  <a:srgbClr val="000000"/>
                </a:solidFill>
                <a:latin typeface="Times New Roman"/>
                <a:ea typeface="DejaVu Sans"/>
              </a:rPr>
              <a:t>8</a:t>
            </a:fld>
            <a:endParaRPr lang="en-US" sz="14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8" name="TextShape 1"/>
          <p:cNvSpPr txBox="1"/>
          <p:nvPr/>
        </p:nvSpPr>
        <p:spPr>
          <a:xfrm>
            <a:off x="0" y="0"/>
            <a:ext cx="3372840" cy="502560"/>
          </a:xfrm>
          <a:prstGeom prst="rect">
            <a:avLst/>
          </a:prstGeom>
          <a:noFill/>
          <a:ln>
            <a:noFill/>
          </a:ln>
        </p:spPr>
        <p:txBody>
          <a:bodyPr lIns="0" tIns="0" rIns="0" bIns="0">
            <a:noAutofit/>
          </a:bodyPr>
          <a:lstStyle/>
          <a:p>
            <a:pPr>
              <a:lnSpc>
                <a:spcPct val="100000"/>
              </a:lnSpc>
            </a:pPr>
            <a:r>
              <a:rPr lang="en-US" sz="1400" b="0" strike="noStrike" spc="-1">
                <a:solidFill>
                  <a:srgbClr val="000000"/>
                </a:solidFill>
                <a:latin typeface="Times New Roman"/>
                <a:ea typeface="DejaVu Sans"/>
              </a:rPr>
              <a:t> </a:t>
            </a:r>
            <a:endParaRPr lang="en-US" sz="1400" b="0" strike="noStrike" spc="-1">
              <a:latin typeface="Arial"/>
            </a:endParaRPr>
          </a:p>
        </p:txBody>
      </p:sp>
      <p:sp>
        <p:nvSpPr>
          <p:cNvPr id="1829" name="TextShape 2"/>
          <p:cNvSpPr txBox="1"/>
          <p:nvPr/>
        </p:nvSpPr>
        <p:spPr>
          <a:xfrm>
            <a:off x="4399200" y="0"/>
            <a:ext cx="3372840" cy="502560"/>
          </a:xfrm>
          <a:prstGeom prst="rect">
            <a:avLst/>
          </a:prstGeom>
          <a:noFill/>
          <a:ln>
            <a:noFill/>
          </a:ln>
        </p:spPr>
        <p:txBody>
          <a:bodyPr lIns="0" tIns="0" rIns="0" bIns="0">
            <a:noAutofit/>
          </a:bodyPr>
          <a:lstStyle/>
          <a:p>
            <a:pPr algn="r">
              <a:lnSpc>
                <a:spcPct val="100000"/>
              </a:lnSpc>
            </a:pPr>
            <a:r>
              <a:rPr lang="en-US" sz="1400" b="0" strike="noStrike" spc="-1">
                <a:solidFill>
                  <a:srgbClr val="000000"/>
                </a:solidFill>
                <a:latin typeface="Times New Roman"/>
                <a:ea typeface="DejaVu Sans"/>
              </a:rPr>
              <a:t> </a:t>
            </a:r>
            <a:endParaRPr lang="en-US" sz="1400" b="0" strike="noStrike" spc="-1">
              <a:latin typeface="Arial"/>
            </a:endParaRPr>
          </a:p>
        </p:txBody>
      </p:sp>
      <p:sp>
        <p:nvSpPr>
          <p:cNvPr id="1830" name="TextShape 3"/>
          <p:cNvSpPr txBox="1"/>
          <p:nvPr/>
        </p:nvSpPr>
        <p:spPr>
          <a:xfrm>
            <a:off x="0" y="9555480"/>
            <a:ext cx="3372840" cy="502560"/>
          </a:xfrm>
          <a:prstGeom prst="rect">
            <a:avLst/>
          </a:prstGeom>
          <a:noFill/>
          <a:ln>
            <a:noFill/>
          </a:ln>
        </p:spPr>
        <p:txBody>
          <a:bodyPr lIns="0" tIns="0" rIns="0" bIns="0" anchor="b">
            <a:noAutofit/>
          </a:bodyPr>
          <a:lstStyle/>
          <a:p>
            <a:pPr>
              <a:lnSpc>
                <a:spcPct val="100000"/>
              </a:lnSpc>
            </a:pPr>
            <a:r>
              <a:rPr lang="en-US" sz="1400" b="0" strike="noStrike" spc="-1">
                <a:solidFill>
                  <a:srgbClr val="000000"/>
                </a:solidFill>
                <a:latin typeface="Times New Roman"/>
                <a:ea typeface="DejaVu Sans"/>
              </a:rPr>
              <a:t> </a:t>
            </a:r>
            <a:endParaRPr lang="en-US" sz="1400" b="0" strike="noStrike" spc="-1">
              <a:latin typeface="Arial"/>
            </a:endParaRPr>
          </a:p>
        </p:txBody>
      </p:sp>
      <p:sp>
        <p:nvSpPr>
          <p:cNvPr id="1831" name="TextShape 4"/>
          <p:cNvSpPr txBox="1"/>
          <p:nvPr/>
        </p:nvSpPr>
        <p:spPr>
          <a:xfrm>
            <a:off x="4399200" y="9555480"/>
            <a:ext cx="3372840" cy="502560"/>
          </a:xfrm>
          <a:prstGeom prst="rect">
            <a:avLst/>
          </a:prstGeom>
          <a:noFill/>
          <a:ln>
            <a:noFill/>
          </a:ln>
        </p:spPr>
        <p:txBody>
          <a:bodyPr lIns="0" tIns="0" rIns="0" bIns="0" anchor="b">
            <a:noAutofit/>
          </a:bodyPr>
          <a:lstStyle/>
          <a:p>
            <a:pPr algn="r">
              <a:lnSpc>
                <a:spcPct val="100000"/>
              </a:lnSpc>
            </a:pPr>
            <a:fld id="{885A809F-6CDB-4357-9070-86F3A34D73D0}" type="slidenum">
              <a:rPr lang="en-US" sz="1400" b="0" strike="noStrike" spc="-1">
                <a:solidFill>
                  <a:srgbClr val="000000"/>
                </a:solidFill>
                <a:latin typeface="Times New Roman"/>
                <a:ea typeface="DejaVu Sans"/>
              </a:rPr>
              <a:t>9</a:t>
            </a:fld>
            <a:endParaRPr lang="en-US" sz="1400" b="0" strike="noStrike" spc="-1">
              <a:latin typeface="Arial"/>
            </a:endParaRPr>
          </a:p>
        </p:txBody>
      </p:sp>
      <p:sp>
        <p:nvSpPr>
          <p:cNvPr id="1832" name="PlaceHolder 5"/>
          <p:cNvSpPr>
            <a:spLocks noGrp="1" noRot="1" noChangeAspect="1"/>
          </p:cNvSpPr>
          <p:nvPr>
            <p:ph type="sldImg"/>
          </p:nvPr>
        </p:nvSpPr>
        <p:spPr>
          <a:xfrm>
            <a:off x="870120" y="1257480"/>
            <a:ext cx="6032520" cy="3394080"/>
          </a:xfrm>
          <a:prstGeom prst="rect">
            <a:avLst/>
          </a:prstGeom>
        </p:spPr>
      </p:sp>
      <p:sp>
        <p:nvSpPr>
          <p:cNvPr id="1833" name="PlaceHolder 6"/>
          <p:cNvSpPr>
            <a:spLocks noGrp="1"/>
          </p:cNvSpPr>
          <p:nvPr>
            <p:ph type="body"/>
          </p:nvPr>
        </p:nvSpPr>
        <p:spPr>
          <a:xfrm>
            <a:off x="777240" y="4777560"/>
            <a:ext cx="6217560" cy="4525920"/>
          </a:xfrm>
          <a:prstGeom prst="rect">
            <a:avLst/>
          </a:prstGeom>
        </p:spPr>
        <p:txBody>
          <a:bodyPr lIns="0" tIns="0" rIns="0" bIns="0">
            <a:noAutofit/>
          </a:bodyPr>
          <a:lstStyle/>
          <a:p>
            <a:endParaRPr lang="en-US" sz="2000" b="0" strike="noStrike" spc="-1">
              <a:latin typeface="Arial"/>
            </a:endParaRPr>
          </a:p>
        </p:txBody>
      </p:sp>
      <p:sp>
        <p:nvSpPr>
          <p:cNvPr id="1834" name="TextShape 7"/>
          <p:cNvSpPr txBox="1"/>
          <p:nvPr/>
        </p:nvSpPr>
        <p:spPr>
          <a:xfrm>
            <a:off x="4399200" y="9555480"/>
            <a:ext cx="3372840" cy="502560"/>
          </a:xfrm>
          <a:prstGeom prst="rect">
            <a:avLst/>
          </a:prstGeom>
          <a:noFill/>
          <a:ln>
            <a:noFill/>
          </a:ln>
        </p:spPr>
        <p:txBody>
          <a:bodyPr lIns="0" tIns="0" rIns="0" bIns="0" anchor="b">
            <a:noAutofit/>
          </a:bodyPr>
          <a:lstStyle/>
          <a:p>
            <a:pPr algn="r">
              <a:lnSpc>
                <a:spcPct val="100000"/>
              </a:lnSpc>
            </a:pPr>
            <a:fld id="{EBEF8A99-C06A-484A-AD39-2729B16DFBA1}" type="slidenum">
              <a:rPr lang="en-US" sz="1400" b="0" strike="noStrike" spc="-1">
                <a:solidFill>
                  <a:srgbClr val="000000"/>
                </a:solidFill>
                <a:latin typeface="Times New Roman"/>
                <a:ea typeface="DejaVu Sans"/>
              </a:rPr>
              <a:t>9</a:t>
            </a:fld>
            <a:endParaRPr lang="en-US" sz="14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5" name="PlaceHolder 1"/>
          <p:cNvSpPr>
            <a:spLocks noGrp="1" noRot="1" noChangeAspect="1"/>
          </p:cNvSpPr>
          <p:nvPr>
            <p:ph type="sldImg"/>
          </p:nvPr>
        </p:nvSpPr>
        <p:spPr>
          <a:xfrm>
            <a:off x="869950" y="1257300"/>
            <a:ext cx="6032500" cy="3394075"/>
          </a:xfrm>
          <a:prstGeom prst="rect">
            <a:avLst/>
          </a:prstGeom>
        </p:spPr>
      </p:sp>
      <p:sp>
        <p:nvSpPr>
          <p:cNvPr id="1836" name="PlaceHolder 2"/>
          <p:cNvSpPr>
            <a:spLocks noGrp="1"/>
          </p:cNvSpPr>
          <p:nvPr>
            <p:ph type="body"/>
          </p:nvPr>
        </p:nvSpPr>
        <p:spPr>
          <a:xfrm>
            <a:off x="777240" y="4777560"/>
            <a:ext cx="6217200" cy="4525560"/>
          </a:xfrm>
          <a:prstGeom prst="rect">
            <a:avLst/>
          </a:prstGeom>
        </p:spPr>
        <p:txBody>
          <a:bodyPr lIns="0" tIns="0" rIns="0" bIns="0">
            <a:noAutofit/>
          </a:bodyPr>
          <a:lstStyle/>
          <a:p>
            <a:endParaRPr lang="en-US" sz="2639" b="0" strike="noStrike" spc="-1">
              <a:latin typeface="Arial"/>
            </a:endParaRPr>
          </a:p>
        </p:txBody>
      </p:sp>
      <p:sp>
        <p:nvSpPr>
          <p:cNvPr id="1837" name="TextShape 3"/>
          <p:cNvSpPr txBox="1"/>
          <p:nvPr/>
        </p:nvSpPr>
        <p:spPr>
          <a:xfrm>
            <a:off x="4399200" y="9555480"/>
            <a:ext cx="3372480" cy="502200"/>
          </a:xfrm>
          <a:prstGeom prst="rect">
            <a:avLst/>
          </a:prstGeom>
          <a:noFill/>
          <a:ln>
            <a:noFill/>
          </a:ln>
        </p:spPr>
        <p:txBody>
          <a:bodyPr lIns="0" tIns="0" rIns="0" bIns="0" anchor="b">
            <a:noAutofit/>
          </a:bodyPr>
          <a:lstStyle/>
          <a:p>
            <a:pPr algn="r">
              <a:lnSpc>
                <a:spcPct val="100000"/>
              </a:lnSpc>
            </a:pPr>
            <a:fld id="{C6E8E9FA-F104-4A40-85C0-230798CD8A7C}" type="slidenum">
              <a:rPr lang="en-US" sz="1400" b="0" strike="noStrike" spc="-1">
                <a:solidFill>
                  <a:srgbClr val="000000"/>
                </a:solidFill>
                <a:latin typeface="Times New Roman"/>
                <a:ea typeface="+mn-ea"/>
              </a:rPr>
              <a:t>11</a:t>
            </a:fld>
            <a:endParaRPr lang="en-US" sz="14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DFC751E0-1B50-43F0-AA18-6DB206234219}" type="slidenum">
              <a:rPr lang="en-US" sz="1400" b="0" strike="noStrike" spc="-1" smtClean="0">
                <a:latin typeface="Times New Roman"/>
              </a:rPr>
              <a:t>12</a:t>
            </a:fld>
            <a:endParaRPr lang="en-US" sz="1400" b="0" strike="noStrike" spc="-1">
              <a:latin typeface="Times New Roman"/>
            </a:endParaRPr>
          </a:p>
        </p:txBody>
      </p:sp>
    </p:spTree>
    <p:extLst>
      <p:ext uri="{BB962C8B-B14F-4D97-AF65-F5344CB8AC3E}">
        <p14:creationId xmlns:p14="http://schemas.microsoft.com/office/powerpoint/2010/main" val="4235766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8" name="CustomShape 1"/>
          <p:cNvSpPr/>
          <p:nvPr/>
        </p:nvSpPr>
        <p:spPr>
          <a:xfrm>
            <a:off x="777600" y="4776840"/>
            <a:ext cx="6201360" cy="45183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9" name="TextShape 1"/>
          <p:cNvSpPr txBox="1"/>
          <p:nvPr/>
        </p:nvSpPr>
        <p:spPr>
          <a:xfrm>
            <a:off x="0" y="0"/>
            <a:ext cx="3372840" cy="502560"/>
          </a:xfrm>
          <a:prstGeom prst="rect">
            <a:avLst/>
          </a:prstGeom>
          <a:noFill/>
          <a:ln>
            <a:noFill/>
          </a:ln>
        </p:spPr>
        <p:txBody>
          <a:bodyPr lIns="0" tIns="0" rIns="0" bIns="0">
            <a:noAutofit/>
          </a:bodyPr>
          <a:lstStyle/>
          <a:p>
            <a:pPr>
              <a:lnSpc>
                <a:spcPct val="100000"/>
              </a:lnSpc>
            </a:pPr>
            <a:r>
              <a:rPr lang="en-US" sz="1400" b="0" strike="noStrike" spc="-1">
                <a:solidFill>
                  <a:srgbClr val="000000"/>
                </a:solidFill>
                <a:latin typeface="Times New Roman"/>
                <a:ea typeface="DejaVu Sans"/>
              </a:rPr>
              <a:t> </a:t>
            </a:r>
            <a:endParaRPr lang="en-US" sz="1400" b="0" strike="noStrike" spc="-1">
              <a:latin typeface="Arial"/>
            </a:endParaRPr>
          </a:p>
        </p:txBody>
      </p:sp>
      <p:sp>
        <p:nvSpPr>
          <p:cNvPr id="1840" name="TextShape 2"/>
          <p:cNvSpPr txBox="1"/>
          <p:nvPr/>
        </p:nvSpPr>
        <p:spPr>
          <a:xfrm>
            <a:off x="4399200" y="0"/>
            <a:ext cx="3372840" cy="502560"/>
          </a:xfrm>
          <a:prstGeom prst="rect">
            <a:avLst/>
          </a:prstGeom>
          <a:noFill/>
          <a:ln>
            <a:noFill/>
          </a:ln>
        </p:spPr>
        <p:txBody>
          <a:bodyPr lIns="0" tIns="0" rIns="0" bIns="0">
            <a:noAutofit/>
          </a:bodyPr>
          <a:lstStyle/>
          <a:p>
            <a:pPr algn="r">
              <a:lnSpc>
                <a:spcPct val="100000"/>
              </a:lnSpc>
            </a:pPr>
            <a:r>
              <a:rPr lang="en-US" sz="1400" b="0" strike="noStrike" spc="-1">
                <a:solidFill>
                  <a:srgbClr val="000000"/>
                </a:solidFill>
                <a:latin typeface="Times New Roman"/>
                <a:ea typeface="DejaVu Sans"/>
              </a:rPr>
              <a:t> </a:t>
            </a:r>
            <a:endParaRPr lang="en-US" sz="1400" b="0" strike="noStrike" spc="-1">
              <a:latin typeface="Arial"/>
            </a:endParaRPr>
          </a:p>
        </p:txBody>
      </p:sp>
      <p:sp>
        <p:nvSpPr>
          <p:cNvPr id="1841" name="TextShape 3"/>
          <p:cNvSpPr txBox="1"/>
          <p:nvPr/>
        </p:nvSpPr>
        <p:spPr>
          <a:xfrm>
            <a:off x="0" y="9555480"/>
            <a:ext cx="3372840" cy="502560"/>
          </a:xfrm>
          <a:prstGeom prst="rect">
            <a:avLst/>
          </a:prstGeom>
          <a:noFill/>
          <a:ln>
            <a:noFill/>
          </a:ln>
        </p:spPr>
        <p:txBody>
          <a:bodyPr lIns="0" tIns="0" rIns="0" bIns="0" anchor="b">
            <a:noAutofit/>
          </a:bodyPr>
          <a:lstStyle/>
          <a:p>
            <a:pPr>
              <a:lnSpc>
                <a:spcPct val="100000"/>
              </a:lnSpc>
            </a:pPr>
            <a:r>
              <a:rPr lang="en-US" sz="1400" b="0" strike="noStrike" spc="-1">
                <a:solidFill>
                  <a:srgbClr val="000000"/>
                </a:solidFill>
                <a:latin typeface="Times New Roman"/>
                <a:ea typeface="DejaVu Sans"/>
              </a:rPr>
              <a:t> </a:t>
            </a:r>
            <a:endParaRPr lang="en-US" sz="1400" b="0" strike="noStrike" spc="-1">
              <a:latin typeface="Arial"/>
            </a:endParaRPr>
          </a:p>
        </p:txBody>
      </p:sp>
      <p:sp>
        <p:nvSpPr>
          <p:cNvPr id="1842" name="TextShape 4"/>
          <p:cNvSpPr txBox="1"/>
          <p:nvPr/>
        </p:nvSpPr>
        <p:spPr>
          <a:xfrm>
            <a:off x="4399200" y="9555480"/>
            <a:ext cx="3372840" cy="502560"/>
          </a:xfrm>
          <a:prstGeom prst="rect">
            <a:avLst/>
          </a:prstGeom>
          <a:noFill/>
          <a:ln>
            <a:noFill/>
          </a:ln>
        </p:spPr>
        <p:txBody>
          <a:bodyPr lIns="0" tIns="0" rIns="0" bIns="0" anchor="b">
            <a:noAutofit/>
          </a:bodyPr>
          <a:lstStyle/>
          <a:p>
            <a:pPr algn="r">
              <a:lnSpc>
                <a:spcPct val="100000"/>
              </a:lnSpc>
            </a:pPr>
            <a:fld id="{469FEE07-EAA5-47A9-BF39-3BF3B278F425}" type="slidenum">
              <a:rPr lang="en-US" sz="1400" b="0" strike="noStrike" spc="-1">
                <a:solidFill>
                  <a:srgbClr val="000000"/>
                </a:solidFill>
                <a:latin typeface="Times New Roman"/>
                <a:ea typeface="DejaVu Sans"/>
              </a:rPr>
              <a:t>16</a:t>
            </a:fld>
            <a:endParaRPr lang="en-US" sz="1400" b="0" strike="noStrike" spc="-1">
              <a:latin typeface="Arial"/>
            </a:endParaRPr>
          </a:p>
        </p:txBody>
      </p:sp>
      <p:sp>
        <p:nvSpPr>
          <p:cNvPr id="1843" name="CustomShape 5"/>
          <p:cNvSpPr/>
          <p:nvPr/>
        </p:nvSpPr>
        <p:spPr>
          <a:xfrm>
            <a:off x="1371600" y="763560"/>
            <a:ext cx="5028120" cy="377100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1844" name="PlaceHolder 6"/>
          <p:cNvSpPr>
            <a:spLocks noGrp="1"/>
          </p:cNvSpPr>
          <p:nvPr>
            <p:ph type="body"/>
          </p:nvPr>
        </p:nvSpPr>
        <p:spPr>
          <a:xfrm>
            <a:off x="777240" y="4777200"/>
            <a:ext cx="6216480" cy="4524840"/>
          </a:xfrm>
          <a:prstGeom prst="rect">
            <a:avLst/>
          </a:prstGeom>
        </p:spPr>
        <p:txBody>
          <a:bodyPr lIns="0" tIns="0" rIns="0" bIns="0">
            <a:noAutofit/>
          </a:bodyPr>
          <a:lstStyle/>
          <a:p>
            <a:endParaRPr lang="en-US" sz="20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4"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25"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1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13"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314"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1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16"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1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1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319"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320"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2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22"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323"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324"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2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2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32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328"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30"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331"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3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33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335"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336"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38"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339"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340"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341"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342"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343"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7"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28"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29"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30"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4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49"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5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51"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5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53"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354"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5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56"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5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5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359"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360"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6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62"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363"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364"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6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6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36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368"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6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70"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371"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7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7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37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375"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376"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2"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33"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34"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35"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36"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37"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78"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379"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380"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381"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382"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383"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88"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8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90"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9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92"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393"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9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95"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9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97"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398"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399"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0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01"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402"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403"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0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05"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406"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407"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0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09"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410"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1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12"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413"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414"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415"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1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17"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418"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419"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420"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421"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422"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29"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31"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3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33"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434"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3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36"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3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3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439"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440"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1"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4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42"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443"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444"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4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4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44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448"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4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50"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451"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5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5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45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455"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456"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5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58"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459"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460"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461"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462"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463"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72"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74"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76"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477"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3"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79"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8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81"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482"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483"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8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85"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486"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487"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8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89"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490"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491"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9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93"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494"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9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9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49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498"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499"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0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01"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502"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503"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504"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505"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506"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0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10"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12"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45"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46"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14"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515"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17"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19"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520"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521"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2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23"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52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525"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2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27"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528"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529"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3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31"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532"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3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34"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535"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536"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537"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3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39"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540"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541"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542"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543"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544"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4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48"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4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50"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5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52"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553"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5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5"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57"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558"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559"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61"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562"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563"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6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65"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566"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567"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6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69"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570"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7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72"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573"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574"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575"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7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77"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578"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579"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580"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581"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582"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8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86"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8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88"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8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90"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591"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9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93"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9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95"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596"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597"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99"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600"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601"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0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0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60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605"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51"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52"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0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07"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608"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0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1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611"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612"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613"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1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15"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616"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617"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618"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619"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620"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2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24"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2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26"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2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28"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629"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3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31"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3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3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634"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635"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4"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55"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56"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3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37"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638"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639"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41"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642"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643"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4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45"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646"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4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649"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650"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651"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5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53"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654"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655"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656"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657"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658"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6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62"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6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64"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6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66"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667"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6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59"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60"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69"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7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71"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672"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673"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7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75"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676"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677"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7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79"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680"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681"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83"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684"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8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68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688"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689"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91"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692"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693"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694"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695"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696"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9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700"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0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702"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2"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63"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0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704"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705"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0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07"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0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709"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710"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711"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1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713"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71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715"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1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717"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718"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719"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2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721"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722"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2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724"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725"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726"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727"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2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729"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730"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731"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732"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733"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734"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65"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66"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67"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68"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70"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71"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72"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73"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74"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75"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79"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81"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83"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84"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5"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8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89"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90"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92"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93"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94"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9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9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98"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00"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101"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0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10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105"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106"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08"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109"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110"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111"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112"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113"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17"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19"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7"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8"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21"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122"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2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127"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128"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30"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131"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132"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34"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135"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136"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38"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139"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41"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142"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143"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144"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46"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147"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148"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149"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150"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151"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56"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58"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60"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161"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3"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65"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166"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167"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69"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170"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171"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7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17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175"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77"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178"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8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181"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182"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183"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85"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186"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187"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188"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189"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190"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93"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95"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97"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198"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0"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02"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203"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204"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06"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20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208"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1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211"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212"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2"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13"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14"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14"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215"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17"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218"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219"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220"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22"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223"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224"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225"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226"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227"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2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29"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31"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33"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234"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6"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3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239"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240"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16"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1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18"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42"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243"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244"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4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24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248"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50"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251"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5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25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255"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256"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58"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259"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260"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261"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262"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263"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6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69"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71"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7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73"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274"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7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21"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22"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76"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7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7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279"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280"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8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82"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283"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284"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8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28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288"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90"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291"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9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29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295"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296"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9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298"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299"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300"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301"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302"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303"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0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09"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1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en-US" sz="4400" b="0" strike="noStrike" spc="-1">
              <a:latin typeface="Arial"/>
            </a:endParaRPr>
          </a:p>
        </p:txBody>
      </p:sp>
      <p:sp>
        <p:nvSpPr>
          <p:cNvPr id="311"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7.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theme" Target="../theme/theme18.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theme" Target="../theme/theme19.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6080"/>
            <a:ext cx="9072000" cy="946440"/>
          </a:xfrm>
          <a:prstGeom prst="rect">
            <a:avLst/>
          </a:prstGeom>
        </p:spPr>
        <p:txBody>
          <a:bodyPr lIns="0" tIns="0" rIns="0" bIns="0" anchor="ctr" anchorCtr="1">
            <a:noAutofit/>
          </a:bodyPr>
          <a:lstStyle/>
          <a:p>
            <a:pPr algn="ctr">
              <a:lnSpc>
                <a:spcPct val="90000"/>
              </a:lnSpc>
            </a:pPr>
            <a:r>
              <a:rPr lang="en-US" sz="4400" b="0" strike="noStrike" spc="-1">
                <a:solidFill>
                  <a:srgbClr val="000000"/>
                </a:solidFill>
                <a:latin typeface="Arial"/>
                <a:ea typeface="DejaVu Sans"/>
              </a:rPr>
              <a:t>Click to edit the title text format</a:t>
            </a:r>
            <a:endParaRPr lang="en-US" sz="4400" b="0" strike="noStrike" spc="-1">
              <a:latin typeface="Arial"/>
            </a:endParaRPr>
          </a:p>
        </p:txBody>
      </p:sp>
      <p:sp>
        <p:nvSpPr>
          <p:cNvPr id="3"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lnSpc>
                <a:spcPct val="90000"/>
              </a:lnSpc>
              <a:spcBef>
                <a:spcPts val="1414"/>
              </a:spcBef>
              <a:buClr>
                <a:srgbClr val="000000"/>
              </a:buClr>
              <a:buSzPct val="45000"/>
              <a:buFont typeface="Wingdings" charset="2"/>
              <a:buChar char=""/>
            </a:pPr>
            <a:r>
              <a:rPr lang="en-US" sz="3200" b="0" strike="noStrike" spc="-1">
                <a:solidFill>
                  <a:srgbClr val="000000"/>
                </a:solidFill>
                <a:latin typeface="Arial"/>
                <a:ea typeface="DejaVu Sans"/>
              </a:rPr>
              <a:t>Click to edit the outline text format</a:t>
            </a:r>
            <a:endParaRPr lang="en-US" sz="3200" b="0" strike="noStrike" spc="-1">
              <a:latin typeface="Arial"/>
            </a:endParaRPr>
          </a:p>
          <a:p>
            <a:pPr marL="864000" lvl="1" indent="-324000">
              <a:lnSpc>
                <a:spcPct val="90000"/>
              </a:lnSpc>
              <a:spcBef>
                <a:spcPts val="1134"/>
              </a:spcBef>
              <a:buClr>
                <a:srgbClr val="000000"/>
              </a:buClr>
              <a:buSzPct val="75000"/>
              <a:buFont typeface="Symbol" charset="2"/>
              <a:buChar char=""/>
            </a:pPr>
            <a:r>
              <a:rPr lang="en-US" sz="2800" b="0" strike="noStrike" spc="-1">
                <a:solidFill>
                  <a:srgbClr val="000000"/>
                </a:solidFill>
                <a:latin typeface="Arial"/>
                <a:ea typeface="DejaVu Sans"/>
              </a:rPr>
              <a:t>Second Outline Level</a:t>
            </a:r>
            <a:endParaRPr lang="en-US" sz="2800" b="0" strike="noStrike" spc="-1">
              <a:latin typeface="Arial"/>
            </a:endParaRPr>
          </a:p>
          <a:p>
            <a:pPr marL="1296000" lvl="2" indent="-288000">
              <a:lnSpc>
                <a:spcPct val="90000"/>
              </a:lnSpc>
              <a:spcBef>
                <a:spcPts val="850"/>
              </a:spcBef>
              <a:buClr>
                <a:srgbClr val="000000"/>
              </a:buClr>
              <a:buSzPct val="45000"/>
              <a:buFont typeface="Wingdings" charset="2"/>
              <a:buChar char=""/>
            </a:pPr>
            <a:r>
              <a:rPr lang="en-US" sz="2400" b="0" strike="noStrike" spc="-1">
                <a:solidFill>
                  <a:srgbClr val="000000"/>
                </a:solidFill>
                <a:latin typeface="Arial"/>
                <a:ea typeface="DejaVu Sans"/>
              </a:rPr>
              <a:t>Third Outline Level</a:t>
            </a:r>
            <a:endParaRPr lang="en-US" sz="2400" b="0" strike="noStrike" spc="-1">
              <a:latin typeface="Arial"/>
            </a:endParaRPr>
          </a:p>
          <a:p>
            <a:pPr marL="1728000" lvl="3" indent="-216000">
              <a:lnSpc>
                <a:spcPct val="90000"/>
              </a:lnSpc>
              <a:spcBef>
                <a:spcPts val="564"/>
              </a:spcBef>
              <a:buClr>
                <a:srgbClr val="000000"/>
              </a:buClr>
              <a:buSzPct val="75000"/>
              <a:buFont typeface="Symbol" charset="2"/>
              <a:buChar char=""/>
            </a:pPr>
            <a:r>
              <a:rPr lang="en-US" sz="2000" b="0" strike="noStrike" spc="-1">
                <a:solidFill>
                  <a:srgbClr val="000000"/>
                </a:solidFill>
                <a:latin typeface="Arial"/>
                <a:ea typeface="DejaVu Sans"/>
              </a:rPr>
              <a:t>Fourth Outline Level</a:t>
            </a:r>
            <a:endParaRPr lang="en-US" sz="2000" b="0" strike="noStrike" spc="-1">
              <a:latin typeface="Arial"/>
            </a:endParaRPr>
          </a:p>
          <a:p>
            <a:pPr marL="2160000" lvl="4" indent="-216000">
              <a:lnSpc>
                <a:spcPct val="90000"/>
              </a:lnSpc>
              <a:spcBef>
                <a:spcPts val="286"/>
              </a:spcBef>
              <a:buClr>
                <a:srgbClr val="000000"/>
              </a:buClr>
              <a:buSzPct val="45000"/>
              <a:buFont typeface="Wingdings" charset="2"/>
              <a:buChar char=""/>
            </a:pPr>
            <a:r>
              <a:rPr lang="en-US" sz="2000" b="0" strike="noStrike" spc="-1">
                <a:solidFill>
                  <a:srgbClr val="000000"/>
                </a:solidFill>
                <a:latin typeface="Arial"/>
                <a:ea typeface="DejaVu Sans"/>
              </a:rPr>
              <a:t>Fifth Outline Level</a:t>
            </a:r>
            <a:endParaRPr lang="en-US" sz="2000" b="0" strike="noStrike" spc="-1">
              <a:latin typeface="Arial"/>
            </a:endParaRPr>
          </a:p>
          <a:p>
            <a:pPr marL="2592000" lvl="5" indent="-216000">
              <a:lnSpc>
                <a:spcPct val="90000"/>
              </a:lnSpc>
              <a:spcBef>
                <a:spcPts val="286"/>
              </a:spcBef>
              <a:buClr>
                <a:srgbClr val="000000"/>
              </a:buClr>
              <a:buSzPct val="45000"/>
              <a:buFont typeface="Wingdings" charset="2"/>
              <a:buChar char=""/>
            </a:pPr>
            <a:r>
              <a:rPr lang="en-US" sz="2000" b="0" strike="noStrike" spc="-1">
                <a:solidFill>
                  <a:srgbClr val="000000"/>
                </a:solidFill>
                <a:latin typeface="Arial"/>
                <a:ea typeface="DejaVu Sans"/>
              </a:rPr>
              <a:t>Sixth Outline Level</a:t>
            </a:r>
            <a:endParaRPr lang="en-US" sz="2000" b="0" strike="noStrike" spc="-1">
              <a:latin typeface="Arial"/>
            </a:endParaRPr>
          </a:p>
          <a:p>
            <a:pPr marL="3024000" lvl="6" indent="-216000">
              <a:lnSpc>
                <a:spcPct val="90000"/>
              </a:lnSpc>
              <a:spcBef>
                <a:spcPts val="286"/>
              </a:spcBef>
              <a:buClr>
                <a:srgbClr val="000000"/>
              </a:buClr>
              <a:buSzPct val="45000"/>
              <a:buFont typeface="Wingdings" charset="2"/>
              <a:buChar char=""/>
            </a:pPr>
            <a:r>
              <a:rPr lang="en-US" sz="2000" b="0" strike="noStrike" spc="-1">
                <a:solidFill>
                  <a:srgbClr val="000000"/>
                </a:solidFill>
                <a:latin typeface="Arial"/>
                <a:ea typeface="DejaVu Sans"/>
              </a:rPr>
              <a:t>Seventh Outline Level</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4" name="PlaceHolder 1"/>
          <p:cNvSpPr>
            <a:spLocks noGrp="1"/>
          </p:cNvSpPr>
          <p:nvPr>
            <p:ph type="title"/>
          </p:nvPr>
        </p:nvSpPr>
        <p:spPr>
          <a:xfrm>
            <a:off x="504000" y="226080"/>
            <a:ext cx="9072000" cy="946440"/>
          </a:xfrm>
          <a:prstGeom prst="rect">
            <a:avLst/>
          </a:prstGeom>
        </p:spPr>
        <p:txBody>
          <a:bodyPr lIns="0" tIns="0" rIns="0" bIns="0" anchor="ctr" anchorCtr="1">
            <a:noAutofit/>
          </a:bodyPr>
          <a:lstStyle/>
          <a:p>
            <a:pPr algn="ctr"/>
            <a:endParaRPr lang="en-US" sz="4400" b="0" strike="noStrike" spc="-1">
              <a:latin typeface="Arial"/>
            </a:endParaRPr>
          </a:p>
        </p:txBody>
      </p:sp>
      <p:sp>
        <p:nvSpPr>
          <p:cNvPr id="345"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346" name="PlaceHolder 3"/>
          <p:cNvSpPr>
            <a:spLocks noGrp="1"/>
          </p:cNvSpPr>
          <p:nvPr>
            <p:ph type="title"/>
          </p:nvPr>
        </p:nvSpPr>
        <p:spPr>
          <a:xfrm>
            <a:off x="5152680" y="1326600"/>
            <a:ext cx="4426920" cy="1568520"/>
          </a:xfrm>
          <a:prstGeom prst="rect">
            <a:avLst/>
          </a:prstGeom>
        </p:spPr>
        <p:txBody>
          <a:bodyPr lIns="0" tIns="0" rIns="0" bIns="0">
            <a:normAutofit/>
          </a:bodyPr>
          <a:lstStyle/>
          <a:p>
            <a:pPr algn="ctr"/>
            <a:endParaRPr lang="en-US" sz="4400" b="0" strike="noStrike" spc="-1">
              <a:latin typeface="Arial"/>
            </a:endParaRPr>
          </a:p>
        </p:txBody>
      </p:sp>
      <p:sp>
        <p:nvSpPr>
          <p:cNvPr id="347" name="PlaceHolder 4"/>
          <p:cNvSpPr>
            <a:spLocks noGrp="1"/>
          </p:cNvSpPr>
          <p:nvPr>
            <p:ph type="title"/>
          </p:nvPr>
        </p:nvSpPr>
        <p:spPr>
          <a:xfrm>
            <a:off x="504000" y="3044520"/>
            <a:ext cx="9072000" cy="1568520"/>
          </a:xfrm>
          <a:prstGeom prst="rect">
            <a:avLst/>
          </a:prstGeom>
        </p:spPr>
        <p:txBody>
          <a:bodyPr lIns="0" tIns="0" rIns="0" bIns="0">
            <a:normAutofit/>
          </a:bodyPr>
          <a:lstStyle/>
          <a:p>
            <a:pPr algn="ctr"/>
            <a:endParaRPr lang="en-US" sz="44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4" name="PlaceHolder 1"/>
          <p:cNvSpPr>
            <a:spLocks noGrp="1"/>
          </p:cNvSpPr>
          <p:nvPr>
            <p:ph type="title"/>
          </p:nvPr>
        </p:nvSpPr>
        <p:spPr>
          <a:xfrm>
            <a:off x="504000" y="226080"/>
            <a:ext cx="9072000" cy="946440"/>
          </a:xfrm>
          <a:prstGeom prst="rect">
            <a:avLst/>
          </a:prstGeom>
        </p:spPr>
        <p:txBody>
          <a:bodyPr lIns="0" tIns="0" rIns="0" bIns="0" anchor="ctr" anchorCtr="1">
            <a:noAutofit/>
          </a:bodyPr>
          <a:lstStyle/>
          <a:p>
            <a:pPr algn="ctr"/>
            <a:endParaRPr lang="en-US" sz="4400" b="0" strike="noStrike" spc="-1">
              <a:latin typeface="Arial"/>
            </a:endParaRPr>
          </a:p>
        </p:txBody>
      </p:sp>
      <p:sp>
        <p:nvSpPr>
          <p:cNvPr id="385"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386" name="PlaceHolder 3"/>
          <p:cNvSpPr>
            <a:spLocks noGrp="1"/>
          </p:cNvSpPr>
          <p:nvPr>
            <p:ph type="title"/>
          </p:nvPr>
        </p:nvSpPr>
        <p:spPr>
          <a:xfrm>
            <a:off x="504000" y="3044520"/>
            <a:ext cx="9072000" cy="1568520"/>
          </a:xfrm>
          <a:prstGeom prst="rect">
            <a:avLst/>
          </a:prstGeom>
        </p:spPr>
        <p:txBody>
          <a:bodyPr lIns="0" tIns="0" rIns="0" bIns="0">
            <a:normAutofit/>
          </a:bodyPr>
          <a:lstStyle/>
          <a:p>
            <a:pPr algn="ctr"/>
            <a:endParaRPr lang="en-US" sz="44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3" name="PlaceHolder 1"/>
          <p:cNvSpPr>
            <a:spLocks noGrp="1"/>
          </p:cNvSpPr>
          <p:nvPr>
            <p:ph type="title"/>
          </p:nvPr>
        </p:nvSpPr>
        <p:spPr>
          <a:xfrm>
            <a:off x="504000" y="226080"/>
            <a:ext cx="9072000" cy="946440"/>
          </a:xfrm>
          <a:prstGeom prst="rect">
            <a:avLst/>
          </a:prstGeom>
        </p:spPr>
        <p:txBody>
          <a:bodyPr lIns="0" tIns="0" rIns="0" bIns="0" anchor="ctr" anchorCtr="1">
            <a:noAutofit/>
          </a:bodyPr>
          <a:lstStyle/>
          <a:p>
            <a:pPr algn="ctr"/>
            <a:endParaRPr lang="en-US" sz="4400" b="0" strike="noStrike" spc="-1">
              <a:latin typeface="Arial"/>
            </a:endParaRPr>
          </a:p>
        </p:txBody>
      </p:sp>
      <p:sp>
        <p:nvSpPr>
          <p:cNvPr id="424" name="PlaceHolder 2"/>
          <p:cNvSpPr>
            <a:spLocks noGrp="1"/>
          </p:cNvSpPr>
          <p:nvPr>
            <p:ph type="title"/>
          </p:nvPr>
        </p:nvSpPr>
        <p:spPr>
          <a:xfrm>
            <a:off x="504000" y="1326600"/>
            <a:ext cx="4426920" cy="1568520"/>
          </a:xfrm>
          <a:prstGeom prst="rect">
            <a:avLst/>
          </a:prstGeom>
        </p:spPr>
        <p:txBody>
          <a:bodyPr lIns="0" tIns="0" rIns="0" bIns="0">
            <a:normAutofit/>
          </a:bodyPr>
          <a:lstStyle/>
          <a:p>
            <a:pPr algn="ctr"/>
            <a:endParaRPr lang="en-US" sz="4400" b="0" strike="noStrike" spc="-1">
              <a:latin typeface="Arial"/>
            </a:endParaRPr>
          </a:p>
        </p:txBody>
      </p:sp>
      <p:sp>
        <p:nvSpPr>
          <p:cNvPr id="425" name="PlaceHolder 3"/>
          <p:cNvSpPr>
            <a:spLocks noGrp="1"/>
          </p:cNvSpPr>
          <p:nvPr>
            <p:ph type="title"/>
          </p:nvPr>
        </p:nvSpPr>
        <p:spPr>
          <a:xfrm>
            <a:off x="5152680" y="1326600"/>
            <a:ext cx="4426920" cy="1568520"/>
          </a:xfrm>
          <a:prstGeom prst="rect">
            <a:avLst/>
          </a:prstGeom>
        </p:spPr>
        <p:txBody>
          <a:bodyPr lIns="0" tIns="0" rIns="0" bIns="0">
            <a:normAutofit/>
          </a:bodyPr>
          <a:lstStyle/>
          <a:p>
            <a:pPr algn="ctr"/>
            <a:endParaRPr lang="en-US" sz="4400" b="0" strike="noStrike" spc="-1">
              <a:latin typeface="Arial"/>
            </a:endParaRPr>
          </a:p>
        </p:txBody>
      </p:sp>
      <p:sp>
        <p:nvSpPr>
          <p:cNvPr id="426" name="PlaceHolder 4"/>
          <p:cNvSpPr>
            <a:spLocks noGrp="1"/>
          </p:cNvSpPr>
          <p:nvPr>
            <p:ph type="title"/>
          </p:nvPr>
        </p:nvSpPr>
        <p:spPr>
          <a:xfrm>
            <a:off x="5152680" y="3044520"/>
            <a:ext cx="4426920" cy="1568520"/>
          </a:xfrm>
          <a:prstGeom prst="rect">
            <a:avLst/>
          </a:prstGeom>
        </p:spPr>
        <p:txBody>
          <a:bodyPr lIns="0" tIns="0" rIns="0" bIns="0">
            <a:normAutofit/>
          </a:bodyPr>
          <a:lstStyle/>
          <a:p>
            <a:pPr algn="ctr"/>
            <a:endParaRPr lang="en-US" sz="4400" b="0" strike="noStrike" spc="-1">
              <a:latin typeface="Arial"/>
            </a:endParaRPr>
          </a:p>
        </p:txBody>
      </p:sp>
      <p:sp>
        <p:nvSpPr>
          <p:cNvPr id="427" name="PlaceHolder 5"/>
          <p:cNvSpPr>
            <a:spLocks noGrp="1"/>
          </p:cNvSpPr>
          <p:nvPr>
            <p:ph type="title"/>
          </p:nvPr>
        </p:nvSpPr>
        <p:spPr>
          <a:xfrm>
            <a:off x="504000" y="3044520"/>
            <a:ext cx="4426920" cy="1568520"/>
          </a:xfrm>
          <a:prstGeom prst="rect">
            <a:avLst/>
          </a:prstGeom>
        </p:spPr>
        <p:txBody>
          <a:bodyPr lIns="0" tIns="0" rIns="0" bIns="0">
            <a:normAutofit/>
          </a:bodyPr>
          <a:lstStyle/>
          <a:p>
            <a:pPr algn="ctr"/>
            <a:endParaRPr lang="en-US" sz="44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4" name="PlaceHolder 1"/>
          <p:cNvSpPr>
            <a:spLocks noGrp="1"/>
          </p:cNvSpPr>
          <p:nvPr>
            <p:ph type="title"/>
          </p:nvPr>
        </p:nvSpPr>
        <p:spPr>
          <a:xfrm>
            <a:off x="504000" y="226080"/>
            <a:ext cx="9072000" cy="946440"/>
          </a:xfrm>
          <a:prstGeom prst="rect">
            <a:avLst/>
          </a:prstGeom>
        </p:spPr>
        <p:txBody>
          <a:bodyPr lIns="0" tIns="0" rIns="0" bIns="0" anchor="ctr" anchorCtr="1">
            <a:noAutofit/>
          </a:bodyPr>
          <a:lstStyle/>
          <a:p>
            <a:pPr algn="ctr"/>
            <a:endParaRPr lang="en-US" sz="4400" b="0" strike="noStrike" spc="-1">
              <a:latin typeface="Arial"/>
            </a:endParaRPr>
          </a:p>
        </p:txBody>
      </p:sp>
      <p:sp>
        <p:nvSpPr>
          <p:cNvPr id="465"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466"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467"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468" name="PlaceHolder 5"/>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
        <p:nvSpPr>
          <p:cNvPr id="469"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470" name="PlaceHolder 7"/>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7" name="PlaceHolder 1"/>
          <p:cNvSpPr>
            <a:spLocks noGrp="1"/>
          </p:cNvSpPr>
          <p:nvPr>
            <p:ph type="title"/>
          </p:nvPr>
        </p:nvSpPr>
        <p:spPr>
          <a:xfrm>
            <a:off x="503640" y="226080"/>
            <a:ext cx="9069120" cy="946080"/>
          </a:xfrm>
          <a:prstGeom prst="rect">
            <a:avLst/>
          </a:prstGeom>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508" name="PlaceHolder 2"/>
          <p:cNvSpPr>
            <a:spLocks noGrp="1"/>
          </p:cNvSpPr>
          <p:nvPr>
            <p:ph type="body"/>
          </p:nvPr>
        </p:nvSpPr>
        <p:spPr>
          <a:xfrm>
            <a:off x="503640" y="1326240"/>
            <a:ext cx="9069120" cy="32875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5" name="PlaceHolder 1"/>
          <p:cNvSpPr>
            <a:spLocks noGrp="1"/>
          </p:cNvSpPr>
          <p:nvPr>
            <p:ph type="title"/>
          </p:nvPr>
        </p:nvSpPr>
        <p:spPr>
          <a:xfrm>
            <a:off x="504000" y="226080"/>
            <a:ext cx="9072000" cy="946440"/>
          </a:xfrm>
          <a:prstGeom prst="rect">
            <a:avLst/>
          </a:prstGeom>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546"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 name="PlaceHolder 1"/>
          <p:cNvSpPr>
            <a:spLocks noGrp="1"/>
          </p:cNvSpPr>
          <p:nvPr>
            <p:ph type="title"/>
          </p:nvPr>
        </p:nvSpPr>
        <p:spPr>
          <a:xfrm>
            <a:off x="503640" y="225720"/>
            <a:ext cx="9070920" cy="946080"/>
          </a:xfrm>
          <a:prstGeom prst="rect">
            <a:avLst/>
          </a:prstGeom>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584" name="PlaceHolder 2"/>
          <p:cNvSpPr>
            <a:spLocks noGrp="1"/>
          </p:cNvSpPr>
          <p:nvPr>
            <p:ph type="body"/>
          </p:nvPr>
        </p:nvSpPr>
        <p:spPr>
          <a:xfrm>
            <a:off x="50364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1" name="PlaceHolder 1"/>
          <p:cNvSpPr>
            <a:spLocks noGrp="1"/>
          </p:cNvSpPr>
          <p:nvPr>
            <p:ph type="title"/>
          </p:nvPr>
        </p:nvSpPr>
        <p:spPr>
          <a:xfrm>
            <a:off x="503640" y="225720"/>
            <a:ext cx="9070920" cy="946080"/>
          </a:xfrm>
          <a:prstGeom prst="rect">
            <a:avLst/>
          </a:prstGeom>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622" name="PlaceHolder 2"/>
          <p:cNvSpPr>
            <a:spLocks noGrp="1"/>
          </p:cNvSpPr>
          <p:nvPr>
            <p:ph type="body"/>
          </p:nvPr>
        </p:nvSpPr>
        <p:spPr>
          <a:xfrm>
            <a:off x="50364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9" name="PlaceHolder 1"/>
          <p:cNvSpPr>
            <a:spLocks noGrp="1"/>
          </p:cNvSpPr>
          <p:nvPr>
            <p:ph type="title"/>
          </p:nvPr>
        </p:nvSpPr>
        <p:spPr>
          <a:xfrm>
            <a:off x="503640" y="226080"/>
            <a:ext cx="9072000" cy="946440"/>
          </a:xfrm>
          <a:prstGeom prst="rect">
            <a:avLst/>
          </a:prstGeom>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660" name="PlaceHolder 2"/>
          <p:cNvSpPr>
            <a:spLocks noGrp="1"/>
          </p:cNvSpPr>
          <p:nvPr>
            <p:ph type="body"/>
          </p:nvPr>
        </p:nvSpPr>
        <p:spPr>
          <a:xfrm>
            <a:off x="50364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7" name="PlaceHolder 1"/>
          <p:cNvSpPr>
            <a:spLocks noGrp="1"/>
          </p:cNvSpPr>
          <p:nvPr>
            <p:ph type="title"/>
          </p:nvPr>
        </p:nvSpPr>
        <p:spPr>
          <a:xfrm>
            <a:off x="503640" y="225720"/>
            <a:ext cx="9070920" cy="946080"/>
          </a:xfrm>
          <a:prstGeom prst="rect">
            <a:avLst/>
          </a:prstGeom>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698" name="PlaceHolder 2"/>
          <p:cNvSpPr>
            <a:spLocks noGrp="1"/>
          </p:cNvSpPr>
          <p:nvPr>
            <p:ph type="body"/>
          </p:nvPr>
        </p:nvSpPr>
        <p:spPr>
          <a:xfrm>
            <a:off x="50364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226080"/>
            <a:ext cx="9072000" cy="946440"/>
          </a:xfrm>
          <a:prstGeom prst="rect">
            <a:avLst/>
          </a:prstGeom>
        </p:spPr>
        <p:txBody>
          <a:bodyPr lIns="0" tIns="0" rIns="0" bIns="0" anchor="ctr" anchorCtr="1">
            <a:noAutofit/>
          </a:bodyPr>
          <a:lstStyle/>
          <a:p>
            <a:pPr algn="ctr"/>
            <a:endParaRPr lang="en-US" sz="4400" b="0" strike="noStrike" spc="-1">
              <a:latin typeface="Arial"/>
            </a:endParaRPr>
          </a:p>
        </p:txBody>
      </p:sp>
      <p:sp>
        <p:nvSpPr>
          <p:cNvPr id="39"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504000" y="226080"/>
            <a:ext cx="9072000" cy="946440"/>
          </a:xfrm>
          <a:prstGeom prst="rect">
            <a:avLst/>
          </a:prstGeom>
        </p:spPr>
        <p:txBody>
          <a:bodyPr lIns="0" tIns="0" rIns="0" bIns="0" anchor="ctr" anchorCtr="1">
            <a:noAutofit/>
          </a:bodyPr>
          <a:lstStyle/>
          <a:p>
            <a:pPr algn="ctr"/>
            <a:endParaRPr lang="en-US" sz="4400" b="0" strike="noStrike" spc="-1">
              <a:latin typeface="Arial"/>
            </a:endParaRPr>
          </a:p>
        </p:txBody>
      </p:sp>
      <p:sp>
        <p:nvSpPr>
          <p:cNvPr id="77"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504000" y="226080"/>
            <a:ext cx="9072000" cy="946440"/>
          </a:xfrm>
          <a:prstGeom prst="rect">
            <a:avLst/>
          </a:prstGeom>
        </p:spPr>
        <p:txBody>
          <a:bodyPr lIns="0" tIns="0" rIns="0" bIns="0" anchor="ctr" anchorCtr="1">
            <a:noAutofit/>
          </a:bodyPr>
          <a:lstStyle/>
          <a:p>
            <a:pPr algn="ctr"/>
            <a:endParaRPr lang="en-US" sz="4400" b="0" strike="noStrike" spc="-1">
              <a:latin typeface="Arial"/>
            </a:endParaRPr>
          </a:p>
        </p:txBody>
      </p:sp>
      <p:sp>
        <p:nvSpPr>
          <p:cNvPr id="115" name="PlaceHolder 2"/>
          <p:cNvSpPr>
            <a:spLocks noGrp="1"/>
          </p:cNvSpPr>
          <p:nvPr>
            <p:ph type="title"/>
          </p:nvPr>
        </p:nvSpPr>
        <p:spPr>
          <a:xfrm>
            <a:off x="504000" y="1326600"/>
            <a:ext cx="9072000" cy="3288600"/>
          </a:xfrm>
          <a:prstGeom prst="rect">
            <a:avLst/>
          </a:prstGeom>
        </p:spPr>
        <p:txBody>
          <a:bodyPr lIns="0" tIns="0" rIns="0" bIns="0">
            <a:normAutofit/>
          </a:bodyPr>
          <a:lstStyle/>
          <a:p>
            <a:pPr algn="ctr"/>
            <a:endParaRPr lang="en-US" sz="44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 name="PlaceHolder 1"/>
          <p:cNvSpPr>
            <a:spLocks noGrp="1"/>
          </p:cNvSpPr>
          <p:nvPr>
            <p:ph type="title"/>
          </p:nvPr>
        </p:nvSpPr>
        <p:spPr>
          <a:xfrm>
            <a:off x="504000" y="226080"/>
            <a:ext cx="9072000" cy="946440"/>
          </a:xfrm>
          <a:prstGeom prst="rect">
            <a:avLst/>
          </a:prstGeom>
        </p:spPr>
        <p:txBody>
          <a:bodyPr lIns="0" tIns="0" rIns="0" bIns="0" anchor="ctr" anchorCtr="1">
            <a:noAutofit/>
          </a:bodyPr>
          <a:lstStyle/>
          <a:p>
            <a:pPr algn="ctr"/>
            <a:endParaRPr lang="en-US" sz="4400" b="0" strike="noStrike" spc="-1">
              <a:latin typeface="Arial"/>
            </a:endParaRPr>
          </a:p>
        </p:txBody>
      </p:sp>
      <p:sp>
        <p:nvSpPr>
          <p:cNvPr id="153" name="PlaceHolder 2"/>
          <p:cNvSpPr>
            <a:spLocks noGrp="1"/>
          </p:cNvSpPr>
          <p:nvPr>
            <p:ph type="title"/>
          </p:nvPr>
        </p:nvSpPr>
        <p:spPr>
          <a:xfrm>
            <a:off x="504000" y="1326600"/>
            <a:ext cx="4426920" cy="3288600"/>
          </a:xfrm>
          <a:prstGeom prst="rect">
            <a:avLst/>
          </a:prstGeom>
        </p:spPr>
        <p:txBody>
          <a:bodyPr lIns="0" tIns="0" rIns="0" bIns="0">
            <a:normAutofit/>
          </a:bodyPr>
          <a:lstStyle/>
          <a:p>
            <a:pPr algn="ctr"/>
            <a:endParaRPr lang="en-US" sz="4400" b="0" strike="noStrike" spc="-1">
              <a:latin typeface="Arial"/>
            </a:endParaRPr>
          </a:p>
        </p:txBody>
      </p:sp>
      <p:sp>
        <p:nvSpPr>
          <p:cNvPr id="154" name="PlaceHolder 3"/>
          <p:cNvSpPr>
            <a:spLocks noGrp="1"/>
          </p:cNvSpPr>
          <p:nvPr>
            <p:ph type="title"/>
          </p:nvPr>
        </p:nvSpPr>
        <p:spPr>
          <a:xfrm>
            <a:off x="5152680" y="1326600"/>
            <a:ext cx="4426920" cy="3288600"/>
          </a:xfrm>
          <a:prstGeom prst="rect">
            <a:avLst/>
          </a:prstGeom>
        </p:spPr>
        <p:txBody>
          <a:bodyPr lIns="0" tIns="0" rIns="0" bIns="0">
            <a:normAutofit/>
          </a:bodyPr>
          <a:lstStyle/>
          <a:p>
            <a:pPr algn="ctr"/>
            <a:endParaRPr lang="en-US" sz="44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1" name="PlaceHolder 1"/>
          <p:cNvSpPr>
            <a:spLocks noGrp="1"/>
          </p:cNvSpPr>
          <p:nvPr>
            <p:ph type="title"/>
          </p:nvPr>
        </p:nvSpPr>
        <p:spPr>
          <a:xfrm>
            <a:off x="504000" y="226080"/>
            <a:ext cx="9072000" cy="946440"/>
          </a:xfrm>
          <a:prstGeom prst="rect">
            <a:avLst/>
          </a:prstGeom>
        </p:spPr>
        <p:txBody>
          <a:bodyPr lIns="0" tIns="0" rIns="0" bIns="0" anchor="ctr" anchorCtr="1">
            <a:noAutofit/>
          </a:bodyPr>
          <a:lstStyle/>
          <a:p>
            <a:pPr algn="ctr"/>
            <a:endParaRPr lang="en-US" sz="44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4" name="PlaceHolder 1"/>
          <p:cNvSpPr>
            <a:spLocks noGrp="1"/>
          </p:cNvSpPr>
          <p:nvPr>
            <p:ph type="title"/>
          </p:nvPr>
        </p:nvSpPr>
        <p:spPr>
          <a:xfrm>
            <a:off x="504000" y="226080"/>
            <a:ext cx="9072000" cy="946440"/>
          </a:xfrm>
          <a:prstGeom prst="rect">
            <a:avLst/>
          </a:prstGeom>
        </p:spPr>
        <p:txBody>
          <a:bodyPr lIns="0" tIns="0" rIns="0" bIns="0" anchor="ctr" anchorCtr="1">
            <a:noAutofit/>
          </a:bodyPr>
          <a:lstStyle/>
          <a:p>
            <a:pPr algn="ctr"/>
            <a:endParaRPr lang="en-US" sz="4400" b="0" strike="noStrike" spc="-1">
              <a:latin typeface="Arial"/>
            </a:endParaRPr>
          </a:p>
        </p:txBody>
      </p:sp>
      <p:sp>
        <p:nvSpPr>
          <p:cNvPr id="265" name="PlaceHolder 2"/>
          <p:cNvSpPr>
            <a:spLocks noGrp="1"/>
          </p:cNvSpPr>
          <p:nvPr>
            <p:ph type="title"/>
          </p:nvPr>
        </p:nvSpPr>
        <p:spPr>
          <a:xfrm>
            <a:off x="504000" y="1326600"/>
            <a:ext cx="4426920" cy="1568520"/>
          </a:xfrm>
          <a:prstGeom prst="rect">
            <a:avLst/>
          </a:prstGeom>
        </p:spPr>
        <p:txBody>
          <a:bodyPr lIns="0" tIns="0" rIns="0" bIns="0">
            <a:normAutofit/>
          </a:bodyPr>
          <a:lstStyle/>
          <a:p>
            <a:pPr algn="ctr"/>
            <a:endParaRPr lang="en-US" sz="4400" b="0" strike="noStrike" spc="-1">
              <a:latin typeface="Arial"/>
            </a:endParaRPr>
          </a:p>
        </p:txBody>
      </p:sp>
      <p:sp>
        <p:nvSpPr>
          <p:cNvPr id="266" name="PlaceHolder 3"/>
          <p:cNvSpPr>
            <a:spLocks noGrp="1"/>
          </p:cNvSpPr>
          <p:nvPr>
            <p:ph type="title"/>
          </p:nvPr>
        </p:nvSpPr>
        <p:spPr>
          <a:xfrm>
            <a:off x="504000" y="3044520"/>
            <a:ext cx="4426920" cy="1568520"/>
          </a:xfrm>
          <a:prstGeom prst="rect">
            <a:avLst/>
          </a:prstGeom>
        </p:spPr>
        <p:txBody>
          <a:bodyPr lIns="0" tIns="0" rIns="0" bIns="0">
            <a:normAutofit/>
          </a:bodyPr>
          <a:lstStyle/>
          <a:p>
            <a:pPr algn="ctr"/>
            <a:endParaRPr lang="en-US" sz="4400" b="0" strike="noStrike" spc="-1">
              <a:latin typeface="Arial"/>
            </a:endParaRPr>
          </a:p>
        </p:txBody>
      </p:sp>
      <p:sp>
        <p:nvSpPr>
          <p:cNvPr id="267" name="PlaceHolder 4"/>
          <p:cNvSpPr>
            <a:spLocks noGrp="1"/>
          </p:cNvSpPr>
          <p:nvPr>
            <p:ph type="title"/>
          </p:nvPr>
        </p:nvSpPr>
        <p:spPr>
          <a:xfrm>
            <a:off x="5152680" y="1326600"/>
            <a:ext cx="4426920" cy="3288600"/>
          </a:xfrm>
          <a:prstGeom prst="rect">
            <a:avLst/>
          </a:prstGeom>
        </p:spPr>
        <p:txBody>
          <a:bodyPr lIns="0" tIns="0" rIns="0" bIns="0">
            <a:normAutofit/>
          </a:bodyPr>
          <a:lstStyle/>
          <a:p>
            <a:pPr algn="ctr"/>
            <a:endParaRPr lang="en-US" sz="44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4" name="PlaceHolder 1"/>
          <p:cNvSpPr>
            <a:spLocks noGrp="1"/>
          </p:cNvSpPr>
          <p:nvPr>
            <p:ph type="title"/>
          </p:nvPr>
        </p:nvSpPr>
        <p:spPr>
          <a:xfrm>
            <a:off x="504000" y="226080"/>
            <a:ext cx="9072000" cy="946440"/>
          </a:xfrm>
          <a:prstGeom prst="rect">
            <a:avLst/>
          </a:prstGeom>
        </p:spPr>
        <p:txBody>
          <a:bodyPr lIns="0" tIns="0" rIns="0" bIns="0" anchor="ctr" anchorCtr="1">
            <a:noAutofit/>
          </a:bodyPr>
          <a:lstStyle/>
          <a:p>
            <a:pPr algn="ctr"/>
            <a:endParaRPr lang="en-US" sz="4400" b="0" strike="noStrike" spc="-1">
              <a:latin typeface="Arial"/>
            </a:endParaRPr>
          </a:p>
        </p:txBody>
      </p:sp>
      <p:sp>
        <p:nvSpPr>
          <p:cNvPr id="305" name="PlaceHolder 2"/>
          <p:cNvSpPr>
            <a:spLocks noGrp="1"/>
          </p:cNvSpPr>
          <p:nvPr>
            <p:ph type="title"/>
          </p:nvPr>
        </p:nvSpPr>
        <p:spPr>
          <a:xfrm>
            <a:off x="504000" y="1326600"/>
            <a:ext cx="4426920" cy="3288600"/>
          </a:xfrm>
          <a:prstGeom prst="rect">
            <a:avLst/>
          </a:prstGeom>
        </p:spPr>
        <p:txBody>
          <a:bodyPr lIns="0" tIns="0" rIns="0" bIns="0">
            <a:normAutofit/>
          </a:bodyPr>
          <a:lstStyle/>
          <a:p>
            <a:pPr algn="ctr"/>
            <a:endParaRPr lang="en-US" sz="4400" b="0" strike="noStrike" spc="-1">
              <a:latin typeface="Arial"/>
            </a:endParaRPr>
          </a:p>
        </p:txBody>
      </p:sp>
      <p:sp>
        <p:nvSpPr>
          <p:cNvPr id="306" name="PlaceHolder 3"/>
          <p:cNvSpPr>
            <a:spLocks noGrp="1"/>
          </p:cNvSpPr>
          <p:nvPr>
            <p:ph type="title"/>
          </p:nvPr>
        </p:nvSpPr>
        <p:spPr>
          <a:xfrm>
            <a:off x="5152680" y="1326600"/>
            <a:ext cx="4426920" cy="1568520"/>
          </a:xfrm>
          <a:prstGeom prst="rect">
            <a:avLst/>
          </a:prstGeom>
        </p:spPr>
        <p:txBody>
          <a:bodyPr lIns="0" tIns="0" rIns="0" bIns="0">
            <a:normAutofit/>
          </a:bodyPr>
          <a:lstStyle/>
          <a:p>
            <a:pPr algn="ctr"/>
            <a:endParaRPr lang="en-US" sz="4400" b="0" strike="noStrike" spc="-1">
              <a:latin typeface="Arial"/>
            </a:endParaRPr>
          </a:p>
        </p:txBody>
      </p:sp>
      <p:sp>
        <p:nvSpPr>
          <p:cNvPr id="307" name="PlaceHolder 4"/>
          <p:cNvSpPr>
            <a:spLocks noGrp="1"/>
          </p:cNvSpPr>
          <p:nvPr>
            <p:ph type="title"/>
          </p:nvPr>
        </p:nvSpPr>
        <p:spPr>
          <a:xfrm>
            <a:off x="5152680" y="3044520"/>
            <a:ext cx="4426920" cy="1568520"/>
          </a:xfrm>
          <a:prstGeom prst="rect">
            <a:avLst/>
          </a:prstGeom>
        </p:spPr>
        <p:txBody>
          <a:bodyPr lIns="0" tIns="0" rIns="0" bIns="0">
            <a:normAutofit/>
          </a:bodyPr>
          <a:lstStyle/>
          <a:p>
            <a:pPr algn="ctr"/>
            <a:endParaRPr lang="en-US" sz="44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5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95.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1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69.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8.xml"/><Relationship Id="rId1" Type="http://schemas.openxmlformats.org/officeDocument/2006/relationships/slideLayout" Target="../slideLayouts/slideLayout205.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9.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6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01" t="19313" r="1658" b="6852"/>
          <a:stretch/>
        </p:blipFill>
        <p:spPr>
          <a:xfrm>
            <a:off x="-37475" y="0"/>
            <a:ext cx="10118100" cy="5679992"/>
          </a:xfrm>
          <a:prstGeom prst="rect">
            <a:avLst/>
          </a:prstGeom>
        </p:spPr>
      </p:pic>
      <p:sp>
        <p:nvSpPr>
          <p:cNvPr id="742" name="CustomShape 1"/>
          <p:cNvSpPr/>
          <p:nvPr/>
        </p:nvSpPr>
        <p:spPr>
          <a:xfrm>
            <a:off x="-16560" y="946395"/>
            <a:ext cx="10097185" cy="90488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buClr>
                <a:srgbClr val="000000"/>
              </a:buClr>
              <a:buSzPct val="45000"/>
            </a:pPr>
            <a:r>
              <a:rPr lang="en-US" sz="2800" b="1" strike="noStrike" spc="-1" dirty="0">
                <a:solidFill>
                  <a:srgbClr val="002060"/>
                </a:solidFill>
                <a:latin typeface="Lucida Sans Unicode"/>
                <a:ea typeface="DejaVu Sans"/>
              </a:rPr>
              <a:t>Dr. David J. Delene</a:t>
            </a:r>
            <a:endParaRPr lang="en-US" sz="2800" b="1" strike="noStrike" spc="-1" dirty="0">
              <a:solidFill>
                <a:srgbClr val="002060"/>
              </a:solidFill>
              <a:latin typeface="Arial"/>
            </a:endParaRPr>
          </a:p>
          <a:p>
            <a:pPr algn="ctr">
              <a:lnSpc>
                <a:spcPct val="100000"/>
              </a:lnSpc>
              <a:buClr>
                <a:srgbClr val="000000"/>
              </a:buClr>
              <a:buSzPct val="45000"/>
            </a:pPr>
            <a:r>
              <a:rPr lang="en-US" sz="2800" b="1" strike="noStrike" spc="-1" dirty="0">
                <a:solidFill>
                  <a:srgbClr val="002060"/>
                </a:solidFill>
                <a:latin typeface="Lucida Sans Unicode"/>
                <a:ea typeface="DejaVu Sans"/>
              </a:rPr>
              <a:t>(http://aerosol.atmos.und.edu)</a:t>
            </a:r>
            <a:endParaRPr lang="en-US" sz="2800" b="1" strike="noStrike" spc="-1" dirty="0">
              <a:solidFill>
                <a:srgbClr val="002060"/>
              </a:solidFill>
              <a:latin typeface="Arial"/>
            </a:endParaRPr>
          </a:p>
        </p:txBody>
      </p:sp>
      <p:sp>
        <p:nvSpPr>
          <p:cNvPr id="743" name="CustomShape 2"/>
          <p:cNvSpPr/>
          <p:nvPr/>
        </p:nvSpPr>
        <p:spPr>
          <a:xfrm>
            <a:off x="72000" y="325490"/>
            <a:ext cx="10080720" cy="607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92000"/>
              </a:lnSpc>
              <a:spcAft>
                <a:spcPts val="862"/>
              </a:spcAft>
            </a:pPr>
            <a:r>
              <a:rPr lang="en-US" sz="3600" b="1" spc="-1" dirty="0" smtClean="0">
                <a:solidFill>
                  <a:srgbClr val="800080"/>
                </a:solidFill>
                <a:latin typeface="Arial"/>
                <a:ea typeface="Arial"/>
              </a:rPr>
              <a:t>Airborne Measurements of</a:t>
            </a:r>
            <a:r>
              <a:rPr lang="en-US" sz="3600" b="1" strike="noStrike" spc="-1" dirty="0" smtClean="0">
                <a:solidFill>
                  <a:srgbClr val="800080"/>
                </a:solidFill>
                <a:latin typeface="Arial"/>
                <a:ea typeface="Arial"/>
              </a:rPr>
              <a:t> </a:t>
            </a:r>
            <a:r>
              <a:rPr lang="en-US" sz="3600" b="1" strike="noStrike" spc="-1" dirty="0" err="1" smtClean="0">
                <a:solidFill>
                  <a:srgbClr val="800080"/>
                </a:solidFill>
                <a:latin typeface="Arial"/>
                <a:ea typeface="Arial"/>
              </a:rPr>
              <a:t>Microdust</a:t>
            </a:r>
            <a:endParaRPr lang="en-US" sz="3600" b="0" strike="noStrike" spc="-1" dirty="0">
              <a:latin typeface="Arial"/>
            </a:endParaRPr>
          </a:p>
        </p:txBody>
      </p:sp>
      <p:sp>
        <p:nvSpPr>
          <p:cNvPr id="744" name="CustomShape 3"/>
          <p:cNvSpPr/>
          <p:nvPr/>
        </p:nvSpPr>
        <p:spPr>
          <a:xfrm>
            <a:off x="0" y="3996015"/>
            <a:ext cx="10080625" cy="1076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buClr>
                <a:srgbClr val="000000"/>
              </a:buClr>
              <a:buSzPct val="45000"/>
            </a:pPr>
            <a:r>
              <a:rPr lang="en-US" sz="3200" b="1" strike="noStrike" spc="-1" dirty="0">
                <a:solidFill>
                  <a:srgbClr val="FF0000"/>
                </a:solidFill>
                <a:latin typeface="Lucida Sans Unicode"/>
                <a:ea typeface="DejaVu Sans"/>
              </a:rPr>
              <a:t>Department of Atmospheric Sciences</a:t>
            </a:r>
            <a:endParaRPr lang="en-US" sz="3200" b="0" strike="noStrike" spc="-1" dirty="0">
              <a:latin typeface="Arial"/>
            </a:endParaRPr>
          </a:p>
          <a:p>
            <a:pPr algn="ctr">
              <a:lnSpc>
                <a:spcPct val="100000"/>
              </a:lnSpc>
              <a:buClr>
                <a:srgbClr val="000000"/>
              </a:buClr>
              <a:buSzPct val="45000"/>
            </a:pPr>
            <a:r>
              <a:rPr lang="en-US" sz="3200" b="1" strike="noStrike" spc="-1" dirty="0">
                <a:solidFill>
                  <a:srgbClr val="FF0000"/>
                </a:solidFill>
                <a:latin typeface="Lucida Sans Unicode"/>
                <a:ea typeface="DejaVu Sans"/>
              </a:rPr>
              <a:t>University of North Dakota</a:t>
            </a:r>
            <a:endParaRPr lang="en-US"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 name="CustomShape 1"/>
          <p:cNvSpPr/>
          <p:nvPr/>
        </p:nvSpPr>
        <p:spPr>
          <a:xfrm>
            <a:off x="1342080" y="1066680"/>
            <a:ext cx="2774880" cy="3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000" b="1" strike="noStrike" spc="-1">
                <a:solidFill>
                  <a:srgbClr val="00B050"/>
                </a:solidFill>
                <a:latin typeface="Arial"/>
                <a:ea typeface="Arial"/>
              </a:rPr>
              <a:t>Low Precipitation</a:t>
            </a:r>
            <a:endParaRPr lang="en-US" sz="2000" b="0" strike="noStrike" spc="-1">
              <a:latin typeface="Arial"/>
            </a:endParaRPr>
          </a:p>
        </p:txBody>
      </p:sp>
      <p:pic>
        <p:nvPicPr>
          <p:cNvPr id="825" name="Picture 10"/>
          <p:cNvPicPr/>
          <p:nvPr/>
        </p:nvPicPr>
        <p:blipFill>
          <a:blip r:embed="rId2"/>
          <a:stretch/>
        </p:blipFill>
        <p:spPr>
          <a:xfrm>
            <a:off x="1305360" y="3722040"/>
            <a:ext cx="2068560" cy="1447920"/>
          </a:xfrm>
          <a:prstGeom prst="rect">
            <a:avLst/>
          </a:prstGeom>
          <a:ln>
            <a:noFill/>
          </a:ln>
        </p:spPr>
      </p:pic>
      <p:sp>
        <p:nvSpPr>
          <p:cNvPr id="826" name="CustomShape 2"/>
          <p:cNvSpPr/>
          <p:nvPr/>
        </p:nvSpPr>
        <p:spPr>
          <a:xfrm>
            <a:off x="1936800" y="3027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27" name="CustomShape 3"/>
          <p:cNvSpPr/>
          <p:nvPr/>
        </p:nvSpPr>
        <p:spPr>
          <a:xfrm>
            <a:off x="1770120" y="3069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28" name="CustomShape 4"/>
          <p:cNvSpPr/>
          <p:nvPr/>
        </p:nvSpPr>
        <p:spPr>
          <a:xfrm>
            <a:off x="1881360" y="3153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29" name="CustomShape 5"/>
          <p:cNvSpPr/>
          <p:nvPr/>
        </p:nvSpPr>
        <p:spPr>
          <a:xfrm>
            <a:off x="2048040" y="3048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30" name="CustomShape 6"/>
          <p:cNvSpPr/>
          <p:nvPr/>
        </p:nvSpPr>
        <p:spPr>
          <a:xfrm>
            <a:off x="2014560" y="3101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31" name="CustomShape 7"/>
          <p:cNvSpPr/>
          <p:nvPr/>
        </p:nvSpPr>
        <p:spPr>
          <a:xfrm>
            <a:off x="2125800" y="3153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32" name="CustomShape 8"/>
          <p:cNvSpPr/>
          <p:nvPr/>
        </p:nvSpPr>
        <p:spPr>
          <a:xfrm>
            <a:off x="1992240" y="31741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33" name="CustomShape 9"/>
          <p:cNvSpPr/>
          <p:nvPr/>
        </p:nvSpPr>
        <p:spPr>
          <a:xfrm>
            <a:off x="2014560" y="3257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34" name="CustomShape 10"/>
          <p:cNvSpPr/>
          <p:nvPr/>
        </p:nvSpPr>
        <p:spPr>
          <a:xfrm>
            <a:off x="1881360" y="3278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35" name="CustomShape 11"/>
          <p:cNvSpPr/>
          <p:nvPr/>
        </p:nvSpPr>
        <p:spPr>
          <a:xfrm>
            <a:off x="1659240" y="3288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36" name="CustomShape 12"/>
          <p:cNvSpPr/>
          <p:nvPr/>
        </p:nvSpPr>
        <p:spPr>
          <a:xfrm>
            <a:off x="1514880" y="3257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37" name="CustomShape 13"/>
          <p:cNvSpPr/>
          <p:nvPr/>
        </p:nvSpPr>
        <p:spPr>
          <a:xfrm>
            <a:off x="1492560" y="3330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38" name="CustomShape 14"/>
          <p:cNvSpPr/>
          <p:nvPr/>
        </p:nvSpPr>
        <p:spPr>
          <a:xfrm>
            <a:off x="1514880" y="3414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39" name="CustomShape 15"/>
          <p:cNvSpPr/>
          <p:nvPr/>
        </p:nvSpPr>
        <p:spPr>
          <a:xfrm>
            <a:off x="1492560" y="35190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40" name="CustomShape 16"/>
          <p:cNvSpPr/>
          <p:nvPr/>
        </p:nvSpPr>
        <p:spPr>
          <a:xfrm>
            <a:off x="1770120" y="3309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41" name="CustomShape 17"/>
          <p:cNvSpPr/>
          <p:nvPr/>
        </p:nvSpPr>
        <p:spPr>
          <a:xfrm>
            <a:off x="1847880" y="3414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42" name="CustomShape 18"/>
          <p:cNvSpPr/>
          <p:nvPr/>
        </p:nvSpPr>
        <p:spPr>
          <a:xfrm>
            <a:off x="1714680" y="34354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43" name="CustomShape 19"/>
          <p:cNvSpPr/>
          <p:nvPr/>
        </p:nvSpPr>
        <p:spPr>
          <a:xfrm>
            <a:off x="1825920" y="35190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44" name="CustomShape 20"/>
          <p:cNvSpPr/>
          <p:nvPr/>
        </p:nvSpPr>
        <p:spPr>
          <a:xfrm>
            <a:off x="1603800" y="35398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45" name="CustomShape 21"/>
          <p:cNvSpPr/>
          <p:nvPr/>
        </p:nvSpPr>
        <p:spPr>
          <a:xfrm>
            <a:off x="2070000" y="3362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46" name="CustomShape 22"/>
          <p:cNvSpPr/>
          <p:nvPr/>
        </p:nvSpPr>
        <p:spPr>
          <a:xfrm>
            <a:off x="2036880" y="3414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47" name="CustomShape 23"/>
          <p:cNvSpPr/>
          <p:nvPr/>
        </p:nvSpPr>
        <p:spPr>
          <a:xfrm>
            <a:off x="2147760" y="34668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48" name="CustomShape 24"/>
          <p:cNvSpPr/>
          <p:nvPr/>
        </p:nvSpPr>
        <p:spPr>
          <a:xfrm>
            <a:off x="2036880" y="35712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49" name="CustomShape 25"/>
          <p:cNvSpPr/>
          <p:nvPr/>
        </p:nvSpPr>
        <p:spPr>
          <a:xfrm>
            <a:off x="2292480" y="3153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50" name="CustomShape 26"/>
          <p:cNvSpPr/>
          <p:nvPr/>
        </p:nvSpPr>
        <p:spPr>
          <a:xfrm>
            <a:off x="2350440" y="3236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51" name="CustomShape 27"/>
          <p:cNvSpPr/>
          <p:nvPr/>
        </p:nvSpPr>
        <p:spPr>
          <a:xfrm>
            <a:off x="2236680" y="3278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52" name="CustomShape 28"/>
          <p:cNvSpPr/>
          <p:nvPr/>
        </p:nvSpPr>
        <p:spPr>
          <a:xfrm>
            <a:off x="2147760" y="3309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53" name="CustomShape 29"/>
          <p:cNvSpPr/>
          <p:nvPr/>
        </p:nvSpPr>
        <p:spPr>
          <a:xfrm>
            <a:off x="2125800" y="33829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54" name="CustomShape 30"/>
          <p:cNvSpPr/>
          <p:nvPr/>
        </p:nvSpPr>
        <p:spPr>
          <a:xfrm>
            <a:off x="2236680" y="34668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55" name="CustomShape 31"/>
          <p:cNvSpPr/>
          <p:nvPr/>
        </p:nvSpPr>
        <p:spPr>
          <a:xfrm>
            <a:off x="2383560" y="3362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56" name="CustomShape 32"/>
          <p:cNvSpPr/>
          <p:nvPr/>
        </p:nvSpPr>
        <p:spPr>
          <a:xfrm>
            <a:off x="2350440" y="3414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57" name="CustomShape 33"/>
          <p:cNvSpPr/>
          <p:nvPr/>
        </p:nvSpPr>
        <p:spPr>
          <a:xfrm>
            <a:off x="2461320" y="34668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58" name="CustomShape 34"/>
          <p:cNvSpPr/>
          <p:nvPr/>
        </p:nvSpPr>
        <p:spPr>
          <a:xfrm>
            <a:off x="2439360" y="35712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59" name="CustomShape 35"/>
          <p:cNvSpPr/>
          <p:nvPr/>
        </p:nvSpPr>
        <p:spPr>
          <a:xfrm>
            <a:off x="2292480" y="35190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60" name="CustomShape 36"/>
          <p:cNvSpPr/>
          <p:nvPr/>
        </p:nvSpPr>
        <p:spPr>
          <a:xfrm>
            <a:off x="2270520" y="35920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61" name="CustomShape 37"/>
          <p:cNvSpPr/>
          <p:nvPr/>
        </p:nvSpPr>
        <p:spPr>
          <a:xfrm>
            <a:off x="2381400" y="3675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62" name="CustomShape 38"/>
          <p:cNvSpPr/>
          <p:nvPr/>
        </p:nvSpPr>
        <p:spPr>
          <a:xfrm>
            <a:off x="2158920" y="3101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63" name="CustomShape 39"/>
          <p:cNvSpPr/>
          <p:nvPr/>
        </p:nvSpPr>
        <p:spPr>
          <a:xfrm>
            <a:off x="2405880" y="2996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64" name="CustomShape 40"/>
          <p:cNvSpPr/>
          <p:nvPr/>
        </p:nvSpPr>
        <p:spPr>
          <a:xfrm>
            <a:off x="2325960" y="3017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65" name="CustomShape 41"/>
          <p:cNvSpPr/>
          <p:nvPr/>
        </p:nvSpPr>
        <p:spPr>
          <a:xfrm>
            <a:off x="2483640" y="3205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66" name="CustomShape 42"/>
          <p:cNvSpPr/>
          <p:nvPr/>
        </p:nvSpPr>
        <p:spPr>
          <a:xfrm>
            <a:off x="1548000" y="3080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nvGrpSpPr>
          <p:cNvPr id="867" name="Group 43"/>
          <p:cNvGrpSpPr/>
          <p:nvPr/>
        </p:nvGrpSpPr>
        <p:grpSpPr>
          <a:xfrm>
            <a:off x="1381320" y="3277440"/>
            <a:ext cx="733320" cy="689040"/>
            <a:chOff x="1381320" y="3277440"/>
            <a:chExt cx="733320" cy="689040"/>
          </a:xfrm>
        </p:grpSpPr>
        <p:sp>
          <p:nvSpPr>
            <p:cNvPr id="868" name="CustomShape 44"/>
            <p:cNvSpPr/>
            <p:nvPr/>
          </p:nvSpPr>
          <p:spPr>
            <a:xfrm>
              <a:off x="1792440" y="3277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69" name="CustomShape 45"/>
            <p:cNvSpPr/>
            <p:nvPr/>
          </p:nvSpPr>
          <p:spPr>
            <a:xfrm>
              <a:off x="1681200" y="3381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70" name="CustomShape 46"/>
            <p:cNvSpPr/>
            <p:nvPr/>
          </p:nvSpPr>
          <p:spPr>
            <a:xfrm>
              <a:off x="1548000" y="3486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71" name="CustomShape 47"/>
            <p:cNvSpPr/>
            <p:nvPr/>
          </p:nvSpPr>
          <p:spPr>
            <a:xfrm>
              <a:off x="1603800" y="3695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72" name="CustomShape 48"/>
            <p:cNvSpPr/>
            <p:nvPr/>
          </p:nvSpPr>
          <p:spPr>
            <a:xfrm>
              <a:off x="1381320" y="37159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73" name="CustomShape 49"/>
            <p:cNvSpPr/>
            <p:nvPr/>
          </p:nvSpPr>
          <p:spPr>
            <a:xfrm>
              <a:off x="1714680" y="39042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74" name="CustomShape 50"/>
            <p:cNvSpPr/>
            <p:nvPr/>
          </p:nvSpPr>
          <p:spPr>
            <a:xfrm>
              <a:off x="1903680" y="387288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75" name="CustomShape 51"/>
            <p:cNvSpPr/>
            <p:nvPr/>
          </p:nvSpPr>
          <p:spPr>
            <a:xfrm>
              <a:off x="2048400" y="3298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76" name="CustomShape 52"/>
            <p:cNvSpPr/>
            <p:nvPr/>
          </p:nvSpPr>
          <p:spPr>
            <a:xfrm>
              <a:off x="1570320" y="3277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77" name="CustomShape 53"/>
            <p:cNvSpPr/>
            <p:nvPr/>
          </p:nvSpPr>
          <p:spPr>
            <a:xfrm>
              <a:off x="1403640" y="3329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78" name="CustomShape 54"/>
            <p:cNvSpPr/>
            <p:nvPr/>
          </p:nvSpPr>
          <p:spPr>
            <a:xfrm>
              <a:off x="1381320" y="3402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sp>
        <p:nvSpPr>
          <p:cNvPr id="879" name="CustomShape 55"/>
          <p:cNvSpPr/>
          <p:nvPr/>
        </p:nvSpPr>
        <p:spPr>
          <a:xfrm>
            <a:off x="2483640" y="35190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nvGrpSpPr>
          <p:cNvPr id="880" name="Group 56"/>
          <p:cNvGrpSpPr/>
          <p:nvPr/>
        </p:nvGrpSpPr>
        <p:grpSpPr>
          <a:xfrm>
            <a:off x="2572560" y="2996640"/>
            <a:ext cx="1010520" cy="741240"/>
            <a:chOff x="2572560" y="2996640"/>
            <a:chExt cx="1010520" cy="741240"/>
          </a:xfrm>
        </p:grpSpPr>
        <p:sp>
          <p:nvSpPr>
            <p:cNvPr id="881" name="CustomShape 57"/>
            <p:cNvSpPr/>
            <p:nvPr/>
          </p:nvSpPr>
          <p:spPr>
            <a:xfrm>
              <a:off x="2594880" y="3101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82" name="CustomShape 58"/>
            <p:cNvSpPr/>
            <p:nvPr/>
          </p:nvSpPr>
          <p:spPr>
            <a:xfrm>
              <a:off x="2683440" y="3257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83" name="CustomShape 59"/>
            <p:cNvSpPr/>
            <p:nvPr/>
          </p:nvSpPr>
          <p:spPr>
            <a:xfrm>
              <a:off x="2572560" y="3362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84" name="CustomShape 60"/>
            <p:cNvSpPr/>
            <p:nvPr/>
          </p:nvSpPr>
          <p:spPr>
            <a:xfrm>
              <a:off x="3072240" y="305928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85" name="CustomShape 61"/>
            <p:cNvSpPr/>
            <p:nvPr/>
          </p:nvSpPr>
          <p:spPr>
            <a:xfrm>
              <a:off x="2927880" y="3027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86" name="CustomShape 62"/>
            <p:cNvSpPr/>
            <p:nvPr/>
          </p:nvSpPr>
          <p:spPr>
            <a:xfrm>
              <a:off x="3039120" y="3080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87" name="CustomShape 63"/>
            <p:cNvSpPr/>
            <p:nvPr/>
          </p:nvSpPr>
          <p:spPr>
            <a:xfrm>
              <a:off x="2628000" y="3309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88" name="CustomShape 64"/>
            <p:cNvSpPr/>
            <p:nvPr/>
          </p:nvSpPr>
          <p:spPr>
            <a:xfrm>
              <a:off x="2872440" y="3309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89" name="CustomShape 65"/>
            <p:cNvSpPr/>
            <p:nvPr/>
          </p:nvSpPr>
          <p:spPr>
            <a:xfrm>
              <a:off x="2739240" y="3330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90" name="CustomShape 66"/>
            <p:cNvSpPr/>
            <p:nvPr/>
          </p:nvSpPr>
          <p:spPr>
            <a:xfrm>
              <a:off x="2850120" y="3414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91" name="CustomShape 67"/>
            <p:cNvSpPr/>
            <p:nvPr/>
          </p:nvSpPr>
          <p:spPr>
            <a:xfrm>
              <a:off x="2572560" y="3487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92" name="CustomShape 68"/>
            <p:cNvSpPr/>
            <p:nvPr/>
          </p:nvSpPr>
          <p:spPr>
            <a:xfrm>
              <a:off x="2594880" y="35712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93" name="CustomShape 69"/>
            <p:cNvSpPr/>
            <p:nvPr/>
          </p:nvSpPr>
          <p:spPr>
            <a:xfrm>
              <a:off x="2572560" y="3675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94" name="CustomShape 70"/>
            <p:cNvSpPr/>
            <p:nvPr/>
          </p:nvSpPr>
          <p:spPr>
            <a:xfrm>
              <a:off x="3005640" y="351864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95" name="CustomShape 71"/>
            <p:cNvSpPr/>
            <p:nvPr/>
          </p:nvSpPr>
          <p:spPr>
            <a:xfrm>
              <a:off x="2872440" y="353952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96" name="CustomShape 72"/>
            <p:cNvSpPr/>
            <p:nvPr/>
          </p:nvSpPr>
          <p:spPr>
            <a:xfrm>
              <a:off x="2983320" y="3623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97" name="CustomShape 73"/>
            <p:cNvSpPr/>
            <p:nvPr/>
          </p:nvSpPr>
          <p:spPr>
            <a:xfrm>
              <a:off x="2783520" y="35712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98" name="CustomShape 74"/>
            <p:cNvSpPr/>
            <p:nvPr/>
          </p:nvSpPr>
          <p:spPr>
            <a:xfrm>
              <a:off x="2894760" y="3623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899" name="CustomShape 75"/>
            <p:cNvSpPr/>
            <p:nvPr/>
          </p:nvSpPr>
          <p:spPr>
            <a:xfrm>
              <a:off x="2761200" y="36442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00" name="CustomShape 76"/>
            <p:cNvSpPr/>
            <p:nvPr/>
          </p:nvSpPr>
          <p:spPr>
            <a:xfrm>
              <a:off x="3206160" y="3414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01" name="CustomShape 77"/>
            <p:cNvSpPr/>
            <p:nvPr/>
          </p:nvSpPr>
          <p:spPr>
            <a:xfrm>
              <a:off x="3005640" y="3362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02" name="CustomShape 78"/>
            <p:cNvSpPr/>
            <p:nvPr/>
          </p:nvSpPr>
          <p:spPr>
            <a:xfrm>
              <a:off x="2983320" y="34351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03" name="CustomShape 79"/>
            <p:cNvSpPr/>
            <p:nvPr/>
          </p:nvSpPr>
          <p:spPr>
            <a:xfrm>
              <a:off x="3094560" y="3518640"/>
              <a:ext cx="6660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04" name="CustomShape 80"/>
            <p:cNvSpPr/>
            <p:nvPr/>
          </p:nvSpPr>
          <p:spPr>
            <a:xfrm>
              <a:off x="3294720" y="3414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05" name="CustomShape 81"/>
            <p:cNvSpPr/>
            <p:nvPr/>
          </p:nvSpPr>
          <p:spPr>
            <a:xfrm>
              <a:off x="3405960" y="3497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06" name="CustomShape 82"/>
            <p:cNvSpPr/>
            <p:nvPr/>
          </p:nvSpPr>
          <p:spPr>
            <a:xfrm>
              <a:off x="3261600" y="3466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07" name="CustomShape 83"/>
            <p:cNvSpPr/>
            <p:nvPr/>
          </p:nvSpPr>
          <p:spPr>
            <a:xfrm>
              <a:off x="3372480" y="351864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08" name="CustomShape 84"/>
            <p:cNvSpPr/>
            <p:nvPr/>
          </p:nvSpPr>
          <p:spPr>
            <a:xfrm>
              <a:off x="3239280" y="353952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09" name="CustomShape 85"/>
            <p:cNvSpPr/>
            <p:nvPr/>
          </p:nvSpPr>
          <p:spPr>
            <a:xfrm>
              <a:off x="3350520" y="3623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10" name="CustomShape 86"/>
            <p:cNvSpPr/>
            <p:nvPr/>
          </p:nvSpPr>
          <p:spPr>
            <a:xfrm>
              <a:off x="3261600" y="3623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11" name="CustomShape 87"/>
            <p:cNvSpPr/>
            <p:nvPr/>
          </p:nvSpPr>
          <p:spPr>
            <a:xfrm>
              <a:off x="3128040" y="364428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12" name="CustomShape 88"/>
            <p:cNvSpPr/>
            <p:nvPr/>
          </p:nvSpPr>
          <p:spPr>
            <a:xfrm>
              <a:off x="3372480" y="3330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13" name="CustomShape 89"/>
            <p:cNvSpPr/>
            <p:nvPr/>
          </p:nvSpPr>
          <p:spPr>
            <a:xfrm>
              <a:off x="2961360" y="2996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14" name="CustomShape 90"/>
            <p:cNvSpPr/>
            <p:nvPr/>
          </p:nvSpPr>
          <p:spPr>
            <a:xfrm>
              <a:off x="2850120" y="3027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15" name="CustomShape 91"/>
            <p:cNvSpPr/>
            <p:nvPr/>
          </p:nvSpPr>
          <p:spPr>
            <a:xfrm>
              <a:off x="2705760" y="2996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16" name="CustomShape 92"/>
            <p:cNvSpPr/>
            <p:nvPr/>
          </p:nvSpPr>
          <p:spPr>
            <a:xfrm>
              <a:off x="2794680" y="3153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17" name="CustomShape 93"/>
            <p:cNvSpPr/>
            <p:nvPr/>
          </p:nvSpPr>
          <p:spPr>
            <a:xfrm>
              <a:off x="2705760" y="3153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18" name="CustomShape 94"/>
            <p:cNvSpPr/>
            <p:nvPr/>
          </p:nvSpPr>
          <p:spPr>
            <a:xfrm>
              <a:off x="2683440" y="3257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19" name="CustomShape 95"/>
            <p:cNvSpPr/>
            <p:nvPr/>
          </p:nvSpPr>
          <p:spPr>
            <a:xfrm>
              <a:off x="3150360" y="3080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20" name="CustomShape 96"/>
            <p:cNvSpPr/>
            <p:nvPr/>
          </p:nvSpPr>
          <p:spPr>
            <a:xfrm>
              <a:off x="3116880" y="310104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21" name="CustomShape 97"/>
            <p:cNvSpPr/>
            <p:nvPr/>
          </p:nvSpPr>
          <p:spPr>
            <a:xfrm>
              <a:off x="2983320" y="31219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22" name="CustomShape 98"/>
            <p:cNvSpPr/>
            <p:nvPr/>
          </p:nvSpPr>
          <p:spPr>
            <a:xfrm>
              <a:off x="3094560" y="320544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23" name="CustomShape 99"/>
            <p:cNvSpPr/>
            <p:nvPr/>
          </p:nvSpPr>
          <p:spPr>
            <a:xfrm>
              <a:off x="3005640" y="3205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24" name="CustomShape 100"/>
            <p:cNvSpPr/>
            <p:nvPr/>
          </p:nvSpPr>
          <p:spPr>
            <a:xfrm>
              <a:off x="2872440" y="3226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25" name="CustomShape 101"/>
            <p:cNvSpPr/>
            <p:nvPr/>
          </p:nvSpPr>
          <p:spPr>
            <a:xfrm>
              <a:off x="2983320" y="3309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26" name="CustomShape 102"/>
            <p:cNvSpPr/>
            <p:nvPr/>
          </p:nvSpPr>
          <p:spPr>
            <a:xfrm>
              <a:off x="3317040" y="2996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27" name="CustomShape 103"/>
            <p:cNvSpPr/>
            <p:nvPr/>
          </p:nvSpPr>
          <p:spPr>
            <a:xfrm>
              <a:off x="3228120" y="2996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28" name="CustomShape 104"/>
            <p:cNvSpPr/>
            <p:nvPr/>
          </p:nvSpPr>
          <p:spPr>
            <a:xfrm>
              <a:off x="3094560" y="301752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29" name="CustomShape 105"/>
            <p:cNvSpPr/>
            <p:nvPr/>
          </p:nvSpPr>
          <p:spPr>
            <a:xfrm>
              <a:off x="3206160" y="3101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30" name="CustomShape 106"/>
            <p:cNvSpPr/>
            <p:nvPr/>
          </p:nvSpPr>
          <p:spPr>
            <a:xfrm>
              <a:off x="3405960" y="2996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31" name="CustomShape 107"/>
            <p:cNvSpPr/>
            <p:nvPr/>
          </p:nvSpPr>
          <p:spPr>
            <a:xfrm>
              <a:off x="3516840" y="3080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32" name="CustomShape 108"/>
            <p:cNvSpPr/>
            <p:nvPr/>
          </p:nvSpPr>
          <p:spPr>
            <a:xfrm>
              <a:off x="3372480" y="3048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33" name="CustomShape 109"/>
            <p:cNvSpPr/>
            <p:nvPr/>
          </p:nvSpPr>
          <p:spPr>
            <a:xfrm>
              <a:off x="3483720" y="3101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34" name="CustomShape 110"/>
            <p:cNvSpPr/>
            <p:nvPr/>
          </p:nvSpPr>
          <p:spPr>
            <a:xfrm>
              <a:off x="3350520" y="31219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35" name="CustomShape 111"/>
            <p:cNvSpPr/>
            <p:nvPr/>
          </p:nvSpPr>
          <p:spPr>
            <a:xfrm>
              <a:off x="3461400" y="3205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36" name="CustomShape 112"/>
            <p:cNvSpPr/>
            <p:nvPr/>
          </p:nvSpPr>
          <p:spPr>
            <a:xfrm>
              <a:off x="3372480" y="3205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37" name="CustomShape 113"/>
            <p:cNvSpPr/>
            <p:nvPr/>
          </p:nvSpPr>
          <p:spPr>
            <a:xfrm>
              <a:off x="3350520" y="3309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grpSp>
        <p:nvGrpSpPr>
          <p:cNvPr id="938" name="Group 114"/>
          <p:cNvGrpSpPr/>
          <p:nvPr/>
        </p:nvGrpSpPr>
        <p:grpSpPr>
          <a:xfrm>
            <a:off x="2680560" y="3150000"/>
            <a:ext cx="613080" cy="433800"/>
            <a:chOff x="2680560" y="3150000"/>
            <a:chExt cx="613080" cy="433800"/>
          </a:xfrm>
        </p:grpSpPr>
        <p:sp>
          <p:nvSpPr>
            <p:cNvPr id="939" name="CustomShape 115"/>
            <p:cNvSpPr/>
            <p:nvPr/>
          </p:nvSpPr>
          <p:spPr>
            <a:xfrm>
              <a:off x="2680560" y="3304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40" name="CustomShape 116"/>
            <p:cNvSpPr/>
            <p:nvPr/>
          </p:nvSpPr>
          <p:spPr>
            <a:xfrm>
              <a:off x="2738520" y="3521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41" name="CustomShape 117"/>
            <p:cNvSpPr/>
            <p:nvPr/>
          </p:nvSpPr>
          <p:spPr>
            <a:xfrm>
              <a:off x="2903040" y="31500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42" name="CustomShape 118"/>
            <p:cNvSpPr/>
            <p:nvPr/>
          </p:nvSpPr>
          <p:spPr>
            <a:xfrm>
              <a:off x="3013920" y="33418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43" name="CustomShape 119"/>
            <p:cNvSpPr/>
            <p:nvPr/>
          </p:nvSpPr>
          <p:spPr>
            <a:xfrm>
              <a:off x="2845080" y="33210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44" name="CustomShape 120"/>
            <p:cNvSpPr/>
            <p:nvPr/>
          </p:nvSpPr>
          <p:spPr>
            <a:xfrm>
              <a:off x="2956320" y="3513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45" name="CustomShape 121"/>
            <p:cNvSpPr/>
            <p:nvPr/>
          </p:nvSpPr>
          <p:spPr>
            <a:xfrm>
              <a:off x="3227040" y="336708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46" name="CustomShape 122"/>
            <p:cNvSpPr/>
            <p:nvPr/>
          </p:nvSpPr>
          <p:spPr>
            <a:xfrm>
              <a:off x="3178440" y="323352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sp>
        <p:nvSpPr>
          <p:cNvPr id="947" name="CustomShape 123"/>
          <p:cNvSpPr/>
          <p:nvPr/>
        </p:nvSpPr>
        <p:spPr>
          <a:xfrm>
            <a:off x="2707560" y="4323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48" name="CustomShape 124"/>
          <p:cNvSpPr/>
          <p:nvPr/>
        </p:nvSpPr>
        <p:spPr>
          <a:xfrm>
            <a:off x="2540880" y="4365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49" name="CustomShape 125"/>
          <p:cNvSpPr/>
          <p:nvPr/>
        </p:nvSpPr>
        <p:spPr>
          <a:xfrm>
            <a:off x="2652120" y="4449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50" name="CustomShape 126"/>
          <p:cNvSpPr/>
          <p:nvPr/>
        </p:nvSpPr>
        <p:spPr>
          <a:xfrm>
            <a:off x="2818800" y="4344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51" name="CustomShape 127"/>
          <p:cNvSpPr/>
          <p:nvPr/>
        </p:nvSpPr>
        <p:spPr>
          <a:xfrm>
            <a:off x="2785320" y="4397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52" name="CustomShape 128"/>
          <p:cNvSpPr/>
          <p:nvPr/>
        </p:nvSpPr>
        <p:spPr>
          <a:xfrm>
            <a:off x="2896560" y="4449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53" name="CustomShape 129"/>
          <p:cNvSpPr/>
          <p:nvPr/>
        </p:nvSpPr>
        <p:spPr>
          <a:xfrm>
            <a:off x="2763000" y="44701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54" name="CustomShape 130"/>
          <p:cNvSpPr/>
          <p:nvPr/>
        </p:nvSpPr>
        <p:spPr>
          <a:xfrm>
            <a:off x="2785320" y="45540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55" name="CustomShape 131"/>
          <p:cNvSpPr/>
          <p:nvPr/>
        </p:nvSpPr>
        <p:spPr>
          <a:xfrm>
            <a:off x="2652120" y="45748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56" name="CustomShape 132"/>
          <p:cNvSpPr/>
          <p:nvPr/>
        </p:nvSpPr>
        <p:spPr>
          <a:xfrm>
            <a:off x="2430000" y="4585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57" name="CustomShape 133"/>
          <p:cNvSpPr/>
          <p:nvPr/>
        </p:nvSpPr>
        <p:spPr>
          <a:xfrm>
            <a:off x="2285640" y="45540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58" name="CustomShape 134"/>
          <p:cNvSpPr/>
          <p:nvPr/>
        </p:nvSpPr>
        <p:spPr>
          <a:xfrm>
            <a:off x="2263320" y="46270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59" name="CustomShape 135"/>
          <p:cNvSpPr/>
          <p:nvPr/>
        </p:nvSpPr>
        <p:spPr>
          <a:xfrm>
            <a:off x="2285640" y="4710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60" name="CustomShape 136"/>
          <p:cNvSpPr/>
          <p:nvPr/>
        </p:nvSpPr>
        <p:spPr>
          <a:xfrm>
            <a:off x="2263320" y="48150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61" name="CustomShape 137"/>
          <p:cNvSpPr/>
          <p:nvPr/>
        </p:nvSpPr>
        <p:spPr>
          <a:xfrm>
            <a:off x="2540880" y="46062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62" name="CustomShape 138"/>
          <p:cNvSpPr/>
          <p:nvPr/>
        </p:nvSpPr>
        <p:spPr>
          <a:xfrm>
            <a:off x="2618640" y="4710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63" name="CustomShape 139"/>
          <p:cNvSpPr/>
          <p:nvPr/>
        </p:nvSpPr>
        <p:spPr>
          <a:xfrm>
            <a:off x="2485440" y="47314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64" name="CustomShape 140"/>
          <p:cNvSpPr/>
          <p:nvPr/>
        </p:nvSpPr>
        <p:spPr>
          <a:xfrm>
            <a:off x="2596320" y="48150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65" name="CustomShape 141"/>
          <p:cNvSpPr/>
          <p:nvPr/>
        </p:nvSpPr>
        <p:spPr>
          <a:xfrm>
            <a:off x="2374200" y="48358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66" name="CustomShape 142"/>
          <p:cNvSpPr/>
          <p:nvPr/>
        </p:nvSpPr>
        <p:spPr>
          <a:xfrm>
            <a:off x="2840760" y="4658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67" name="CustomShape 143"/>
          <p:cNvSpPr/>
          <p:nvPr/>
        </p:nvSpPr>
        <p:spPr>
          <a:xfrm>
            <a:off x="2807640" y="4710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68" name="CustomShape 144"/>
          <p:cNvSpPr/>
          <p:nvPr/>
        </p:nvSpPr>
        <p:spPr>
          <a:xfrm>
            <a:off x="2918520" y="47628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69" name="CustomShape 145"/>
          <p:cNvSpPr/>
          <p:nvPr/>
        </p:nvSpPr>
        <p:spPr>
          <a:xfrm>
            <a:off x="2807640" y="48672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70" name="CustomShape 146"/>
          <p:cNvSpPr/>
          <p:nvPr/>
        </p:nvSpPr>
        <p:spPr>
          <a:xfrm>
            <a:off x="3062880" y="4449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71" name="CustomShape 147"/>
          <p:cNvSpPr/>
          <p:nvPr/>
        </p:nvSpPr>
        <p:spPr>
          <a:xfrm>
            <a:off x="3120840" y="4532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72" name="CustomShape 148"/>
          <p:cNvSpPr/>
          <p:nvPr/>
        </p:nvSpPr>
        <p:spPr>
          <a:xfrm>
            <a:off x="3007440" y="45748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73" name="CustomShape 149"/>
          <p:cNvSpPr/>
          <p:nvPr/>
        </p:nvSpPr>
        <p:spPr>
          <a:xfrm>
            <a:off x="2918520" y="46062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74" name="CustomShape 150"/>
          <p:cNvSpPr/>
          <p:nvPr/>
        </p:nvSpPr>
        <p:spPr>
          <a:xfrm>
            <a:off x="2896560" y="46792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75" name="CustomShape 151"/>
          <p:cNvSpPr/>
          <p:nvPr/>
        </p:nvSpPr>
        <p:spPr>
          <a:xfrm>
            <a:off x="3007440" y="47628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76" name="CustomShape 152"/>
          <p:cNvSpPr/>
          <p:nvPr/>
        </p:nvSpPr>
        <p:spPr>
          <a:xfrm>
            <a:off x="3153960" y="4658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77" name="CustomShape 153"/>
          <p:cNvSpPr/>
          <p:nvPr/>
        </p:nvSpPr>
        <p:spPr>
          <a:xfrm>
            <a:off x="3120840" y="4710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78" name="CustomShape 154"/>
          <p:cNvSpPr/>
          <p:nvPr/>
        </p:nvSpPr>
        <p:spPr>
          <a:xfrm>
            <a:off x="3231720" y="47628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79" name="CustomShape 155"/>
          <p:cNvSpPr/>
          <p:nvPr/>
        </p:nvSpPr>
        <p:spPr>
          <a:xfrm>
            <a:off x="3209760" y="48672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80" name="CustomShape 156"/>
          <p:cNvSpPr/>
          <p:nvPr/>
        </p:nvSpPr>
        <p:spPr>
          <a:xfrm>
            <a:off x="3062880" y="48150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81" name="CustomShape 157"/>
          <p:cNvSpPr/>
          <p:nvPr/>
        </p:nvSpPr>
        <p:spPr>
          <a:xfrm>
            <a:off x="3040920" y="48880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82" name="CustomShape 158"/>
          <p:cNvSpPr/>
          <p:nvPr/>
        </p:nvSpPr>
        <p:spPr>
          <a:xfrm>
            <a:off x="3151800" y="4971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83" name="CustomShape 159"/>
          <p:cNvSpPr/>
          <p:nvPr/>
        </p:nvSpPr>
        <p:spPr>
          <a:xfrm>
            <a:off x="2929680" y="4397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84" name="CustomShape 160"/>
          <p:cNvSpPr/>
          <p:nvPr/>
        </p:nvSpPr>
        <p:spPr>
          <a:xfrm>
            <a:off x="3176280" y="4292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85" name="CustomShape 161"/>
          <p:cNvSpPr/>
          <p:nvPr/>
        </p:nvSpPr>
        <p:spPr>
          <a:xfrm>
            <a:off x="3096360" y="4313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86" name="CustomShape 162"/>
          <p:cNvSpPr/>
          <p:nvPr/>
        </p:nvSpPr>
        <p:spPr>
          <a:xfrm>
            <a:off x="3254040" y="4501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87" name="CustomShape 163"/>
          <p:cNvSpPr/>
          <p:nvPr/>
        </p:nvSpPr>
        <p:spPr>
          <a:xfrm>
            <a:off x="2318760" y="4376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nvGrpSpPr>
          <p:cNvPr id="988" name="Group 164"/>
          <p:cNvGrpSpPr/>
          <p:nvPr/>
        </p:nvGrpSpPr>
        <p:grpSpPr>
          <a:xfrm>
            <a:off x="2151720" y="4292640"/>
            <a:ext cx="733320" cy="689040"/>
            <a:chOff x="2151720" y="4292640"/>
            <a:chExt cx="733320" cy="689040"/>
          </a:xfrm>
        </p:grpSpPr>
        <p:sp>
          <p:nvSpPr>
            <p:cNvPr id="989" name="CustomShape 165"/>
            <p:cNvSpPr/>
            <p:nvPr/>
          </p:nvSpPr>
          <p:spPr>
            <a:xfrm>
              <a:off x="2562840" y="4292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90" name="CustomShape 166"/>
            <p:cNvSpPr/>
            <p:nvPr/>
          </p:nvSpPr>
          <p:spPr>
            <a:xfrm>
              <a:off x="2451600" y="4397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91" name="CustomShape 167"/>
            <p:cNvSpPr/>
            <p:nvPr/>
          </p:nvSpPr>
          <p:spPr>
            <a:xfrm>
              <a:off x="2318400" y="4501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92" name="CustomShape 168"/>
            <p:cNvSpPr/>
            <p:nvPr/>
          </p:nvSpPr>
          <p:spPr>
            <a:xfrm>
              <a:off x="2373840" y="4710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93" name="CustomShape 169"/>
            <p:cNvSpPr/>
            <p:nvPr/>
          </p:nvSpPr>
          <p:spPr>
            <a:xfrm>
              <a:off x="2151720" y="47311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94" name="CustomShape 170"/>
            <p:cNvSpPr/>
            <p:nvPr/>
          </p:nvSpPr>
          <p:spPr>
            <a:xfrm>
              <a:off x="2485080" y="4919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95" name="CustomShape 171"/>
            <p:cNvSpPr/>
            <p:nvPr/>
          </p:nvSpPr>
          <p:spPr>
            <a:xfrm>
              <a:off x="2673720" y="488808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96" name="CustomShape 172"/>
            <p:cNvSpPr/>
            <p:nvPr/>
          </p:nvSpPr>
          <p:spPr>
            <a:xfrm>
              <a:off x="2818800" y="4313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97" name="CustomShape 173"/>
            <p:cNvSpPr/>
            <p:nvPr/>
          </p:nvSpPr>
          <p:spPr>
            <a:xfrm>
              <a:off x="2340720" y="4292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98" name="CustomShape 174"/>
            <p:cNvSpPr/>
            <p:nvPr/>
          </p:nvSpPr>
          <p:spPr>
            <a:xfrm>
              <a:off x="2174040" y="4344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999" name="CustomShape 175"/>
            <p:cNvSpPr/>
            <p:nvPr/>
          </p:nvSpPr>
          <p:spPr>
            <a:xfrm>
              <a:off x="2151720" y="44179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grpSp>
        <p:nvGrpSpPr>
          <p:cNvPr id="1000" name="Group 176"/>
          <p:cNvGrpSpPr/>
          <p:nvPr/>
        </p:nvGrpSpPr>
        <p:grpSpPr>
          <a:xfrm>
            <a:off x="2174040" y="4292640"/>
            <a:ext cx="1157400" cy="741240"/>
            <a:chOff x="2174040" y="4292640"/>
            <a:chExt cx="1157400" cy="741240"/>
          </a:xfrm>
        </p:grpSpPr>
        <p:sp>
          <p:nvSpPr>
            <p:cNvPr id="1001" name="CustomShape 177"/>
            <p:cNvSpPr/>
            <p:nvPr/>
          </p:nvSpPr>
          <p:spPr>
            <a:xfrm>
              <a:off x="2673720" y="434484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02" name="CustomShape 178"/>
            <p:cNvSpPr/>
            <p:nvPr/>
          </p:nvSpPr>
          <p:spPr>
            <a:xfrm>
              <a:off x="2562840" y="4449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03" name="CustomShape 179"/>
            <p:cNvSpPr/>
            <p:nvPr/>
          </p:nvSpPr>
          <p:spPr>
            <a:xfrm>
              <a:off x="2429640" y="44701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04" name="CustomShape 180"/>
            <p:cNvSpPr/>
            <p:nvPr/>
          </p:nvSpPr>
          <p:spPr>
            <a:xfrm>
              <a:off x="2540520" y="4553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05" name="CustomShape 181"/>
            <p:cNvSpPr/>
            <p:nvPr/>
          </p:nvSpPr>
          <p:spPr>
            <a:xfrm>
              <a:off x="2929680" y="4428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06" name="CustomShape 182"/>
            <p:cNvSpPr/>
            <p:nvPr/>
          </p:nvSpPr>
          <p:spPr>
            <a:xfrm>
              <a:off x="2874240" y="4553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07" name="CustomShape 183"/>
            <p:cNvSpPr/>
            <p:nvPr/>
          </p:nvSpPr>
          <p:spPr>
            <a:xfrm>
              <a:off x="2673720" y="450144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08" name="CustomShape 184"/>
            <p:cNvSpPr/>
            <p:nvPr/>
          </p:nvSpPr>
          <p:spPr>
            <a:xfrm>
              <a:off x="2763000" y="4658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09" name="CustomShape 185"/>
            <p:cNvSpPr/>
            <p:nvPr/>
          </p:nvSpPr>
          <p:spPr>
            <a:xfrm>
              <a:off x="2396160" y="4605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10" name="CustomShape 186"/>
            <p:cNvSpPr/>
            <p:nvPr/>
          </p:nvSpPr>
          <p:spPr>
            <a:xfrm>
              <a:off x="2174040" y="4658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11" name="CustomShape 187"/>
            <p:cNvSpPr/>
            <p:nvPr/>
          </p:nvSpPr>
          <p:spPr>
            <a:xfrm>
              <a:off x="2651760" y="4689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12" name="CustomShape 188"/>
            <p:cNvSpPr/>
            <p:nvPr/>
          </p:nvSpPr>
          <p:spPr>
            <a:xfrm>
              <a:off x="2507400" y="4658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13" name="CustomShape 189"/>
            <p:cNvSpPr/>
            <p:nvPr/>
          </p:nvSpPr>
          <p:spPr>
            <a:xfrm>
              <a:off x="2396160" y="4762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14" name="CustomShape 190"/>
            <p:cNvSpPr/>
            <p:nvPr/>
          </p:nvSpPr>
          <p:spPr>
            <a:xfrm>
              <a:off x="2507400" y="481464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15" name="CustomShape 191"/>
            <p:cNvSpPr/>
            <p:nvPr/>
          </p:nvSpPr>
          <p:spPr>
            <a:xfrm>
              <a:off x="2952000" y="4741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16" name="CustomShape 192"/>
            <p:cNvSpPr/>
            <p:nvPr/>
          </p:nvSpPr>
          <p:spPr>
            <a:xfrm>
              <a:off x="2785320" y="4783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17" name="CustomShape 193"/>
            <p:cNvSpPr/>
            <p:nvPr/>
          </p:nvSpPr>
          <p:spPr>
            <a:xfrm>
              <a:off x="2896560" y="48672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18" name="CustomShape 194"/>
            <p:cNvSpPr/>
            <p:nvPr/>
          </p:nvSpPr>
          <p:spPr>
            <a:xfrm>
              <a:off x="2696040" y="4814640"/>
              <a:ext cx="6660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19" name="CustomShape 195"/>
            <p:cNvSpPr/>
            <p:nvPr/>
          </p:nvSpPr>
          <p:spPr>
            <a:xfrm>
              <a:off x="2785320" y="4971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20" name="CustomShape 196"/>
            <p:cNvSpPr/>
            <p:nvPr/>
          </p:nvSpPr>
          <p:spPr>
            <a:xfrm>
              <a:off x="3029760" y="4501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21" name="CustomShape 197"/>
            <p:cNvSpPr/>
            <p:nvPr/>
          </p:nvSpPr>
          <p:spPr>
            <a:xfrm>
              <a:off x="3140640" y="4553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22" name="CustomShape 198"/>
            <p:cNvSpPr/>
            <p:nvPr/>
          </p:nvSpPr>
          <p:spPr>
            <a:xfrm>
              <a:off x="3118680" y="4658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23" name="CustomShape 199"/>
            <p:cNvSpPr/>
            <p:nvPr/>
          </p:nvSpPr>
          <p:spPr>
            <a:xfrm>
              <a:off x="3029760" y="4658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24" name="CustomShape 200"/>
            <p:cNvSpPr/>
            <p:nvPr/>
          </p:nvSpPr>
          <p:spPr>
            <a:xfrm>
              <a:off x="3151800" y="4783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25" name="CustomShape 201"/>
            <p:cNvSpPr/>
            <p:nvPr/>
          </p:nvSpPr>
          <p:spPr>
            <a:xfrm>
              <a:off x="3120840" y="48672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26" name="CustomShape 202"/>
            <p:cNvSpPr/>
            <p:nvPr/>
          </p:nvSpPr>
          <p:spPr>
            <a:xfrm>
              <a:off x="3040920" y="4292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27" name="CustomShape 203"/>
            <p:cNvSpPr/>
            <p:nvPr/>
          </p:nvSpPr>
          <p:spPr>
            <a:xfrm>
              <a:off x="2952000" y="4292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28" name="CustomShape 204"/>
            <p:cNvSpPr/>
            <p:nvPr/>
          </p:nvSpPr>
          <p:spPr>
            <a:xfrm>
              <a:off x="3265200" y="4292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29" name="CustomShape 205"/>
            <p:cNvSpPr/>
            <p:nvPr/>
          </p:nvSpPr>
          <p:spPr>
            <a:xfrm>
              <a:off x="3153960" y="4397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30" name="CustomShape 206"/>
            <p:cNvSpPr/>
            <p:nvPr/>
          </p:nvSpPr>
          <p:spPr>
            <a:xfrm>
              <a:off x="3231720" y="4574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31" name="CustomShape 207"/>
            <p:cNvSpPr/>
            <p:nvPr/>
          </p:nvSpPr>
          <p:spPr>
            <a:xfrm>
              <a:off x="2429640" y="4292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32" name="CustomShape 208"/>
            <p:cNvSpPr/>
            <p:nvPr/>
          </p:nvSpPr>
          <p:spPr>
            <a:xfrm>
              <a:off x="2285280" y="4397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33" name="CustomShape 209"/>
            <p:cNvSpPr/>
            <p:nvPr/>
          </p:nvSpPr>
          <p:spPr>
            <a:xfrm>
              <a:off x="2262960" y="4501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34" name="CustomShape 210"/>
            <p:cNvSpPr/>
            <p:nvPr/>
          </p:nvSpPr>
          <p:spPr>
            <a:xfrm>
              <a:off x="2174040" y="4501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35" name="CustomShape 211"/>
            <p:cNvSpPr/>
            <p:nvPr/>
          </p:nvSpPr>
          <p:spPr>
            <a:xfrm>
              <a:off x="3254040" y="4658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sp>
        <p:nvSpPr>
          <p:cNvPr id="1036" name="CustomShape 212"/>
          <p:cNvSpPr/>
          <p:nvPr/>
        </p:nvSpPr>
        <p:spPr>
          <a:xfrm>
            <a:off x="3254040" y="48150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nvGrpSpPr>
          <p:cNvPr id="1037" name="Group 213"/>
          <p:cNvGrpSpPr/>
          <p:nvPr/>
        </p:nvGrpSpPr>
        <p:grpSpPr>
          <a:xfrm>
            <a:off x="3342960" y="4292640"/>
            <a:ext cx="1010520" cy="741240"/>
            <a:chOff x="3342960" y="4292640"/>
            <a:chExt cx="1010520" cy="741240"/>
          </a:xfrm>
        </p:grpSpPr>
        <p:sp>
          <p:nvSpPr>
            <p:cNvPr id="1038" name="CustomShape 214"/>
            <p:cNvSpPr/>
            <p:nvPr/>
          </p:nvSpPr>
          <p:spPr>
            <a:xfrm>
              <a:off x="3365280" y="4397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39" name="CustomShape 215"/>
            <p:cNvSpPr/>
            <p:nvPr/>
          </p:nvSpPr>
          <p:spPr>
            <a:xfrm>
              <a:off x="3453840" y="4553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40" name="CustomShape 216"/>
            <p:cNvSpPr/>
            <p:nvPr/>
          </p:nvSpPr>
          <p:spPr>
            <a:xfrm>
              <a:off x="3342960" y="4658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41" name="CustomShape 217"/>
            <p:cNvSpPr/>
            <p:nvPr/>
          </p:nvSpPr>
          <p:spPr>
            <a:xfrm>
              <a:off x="3842640" y="435528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42" name="CustomShape 218"/>
            <p:cNvSpPr/>
            <p:nvPr/>
          </p:nvSpPr>
          <p:spPr>
            <a:xfrm>
              <a:off x="3698280" y="4323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43" name="CustomShape 219"/>
            <p:cNvSpPr/>
            <p:nvPr/>
          </p:nvSpPr>
          <p:spPr>
            <a:xfrm>
              <a:off x="3809520" y="4376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44" name="CustomShape 220"/>
            <p:cNvSpPr/>
            <p:nvPr/>
          </p:nvSpPr>
          <p:spPr>
            <a:xfrm>
              <a:off x="3398400" y="4605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45" name="CustomShape 221"/>
            <p:cNvSpPr/>
            <p:nvPr/>
          </p:nvSpPr>
          <p:spPr>
            <a:xfrm>
              <a:off x="3642840" y="4605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46" name="CustomShape 222"/>
            <p:cNvSpPr/>
            <p:nvPr/>
          </p:nvSpPr>
          <p:spPr>
            <a:xfrm>
              <a:off x="3509640" y="4626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47" name="CustomShape 223"/>
            <p:cNvSpPr/>
            <p:nvPr/>
          </p:nvSpPr>
          <p:spPr>
            <a:xfrm>
              <a:off x="3620520" y="4710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48" name="CustomShape 224"/>
            <p:cNvSpPr/>
            <p:nvPr/>
          </p:nvSpPr>
          <p:spPr>
            <a:xfrm>
              <a:off x="3342960" y="4783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49" name="CustomShape 225"/>
            <p:cNvSpPr/>
            <p:nvPr/>
          </p:nvSpPr>
          <p:spPr>
            <a:xfrm>
              <a:off x="3365280" y="48672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50" name="CustomShape 226"/>
            <p:cNvSpPr/>
            <p:nvPr/>
          </p:nvSpPr>
          <p:spPr>
            <a:xfrm>
              <a:off x="3342960" y="4971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51" name="CustomShape 227"/>
            <p:cNvSpPr/>
            <p:nvPr/>
          </p:nvSpPr>
          <p:spPr>
            <a:xfrm>
              <a:off x="3776040" y="481464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52" name="CustomShape 228"/>
            <p:cNvSpPr/>
            <p:nvPr/>
          </p:nvSpPr>
          <p:spPr>
            <a:xfrm>
              <a:off x="3642840" y="483552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53" name="CustomShape 229"/>
            <p:cNvSpPr/>
            <p:nvPr/>
          </p:nvSpPr>
          <p:spPr>
            <a:xfrm>
              <a:off x="3753720" y="4919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54" name="CustomShape 230"/>
            <p:cNvSpPr/>
            <p:nvPr/>
          </p:nvSpPr>
          <p:spPr>
            <a:xfrm>
              <a:off x="3553920" y="48672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55" name="CustomShape 231"/>
            <p:cNvSpPr/>
            <p:nvPr/>
          </p:nvSpPr>
          <p:spPr>
            <a:xfrm>
              <a:off x="3665160" y="4919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56" name="CustomShape 232"/>
            <p:cNvSpPr/>
            <p:nvPr/>
          </p:nvSpPr>
          <p:spPr>
            <a:xfrm>
              <a:off x="3531600" y="49402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57" name="CustomShape 233"/>
            <p:cNvSpPr/>
            <p:nvPr/>
          </p:nvSpPr>
          <p:spPr>
            <a:xfrm>
              <a:off x="3976200" y="4710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58" name="CustomShape 234"/>
            <p:cNvSpPr/>
            <p:nvPr/>
          </p:nvSpPr>
          <p:spPr>
            <a:xfrm>
              <a:off x="3776040" y="4658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59" name="CustomShape 235"/>
            <p:cNvSpPr/>
            <p:nvPr/>
          </p:nvSpPr>
          <p:spPr>
            <a:xfrm>
              <a:off x="3753720" y="47311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60" name="CustomShape 236"/>
            <p:cNvSpPr/>
            <p:nvPr/>
          </p:nvSpPr>
          <p:spPr>
            <a:xfrm>
              <a:off x="3864960" y="4814640"/>
              <a:ext cx="6660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61" name="CustomShape 237"/>
            <p:cNvSpPr/>
            <p:nvPr/>
          </p:nvSpPr>
          <p:spPr>
            <a:xfrm>
              <a:off x="4065120" y="4710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62" name="CustomShape 238"/>
            <p:cNvSpPr/>
            <p:nvPr/>
          </p:nvSpPr>
          <p:spPr>
            <a:xfrm>
              <a:off x="4176360" y="4793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63" name="CustomShape 239"/>
            <p:cNvSpPr/>
            <p:nvPr/>
          </p:nvSpPr>
          <p:spPr>
            <a:xfrm>
              <a:off x="4032000" y="4762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64" name="CustomShape 240"/>
            <p:cNvSpPr/>
            <p:nvPr/>
          </p:nvSpPr>
          <p:spPr>
            <a:xfrm>
              <a:off x="4142880" y="481464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65" name="CustomShape 241"/>
            <p:cNvSpPr/>
            <p:nvPr/>
          </p:nvSpPr>
          <p:spPr>
            <a:xfrm>
              <a:off x="4009680" y="483552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66" name="CustomShape 242"/>
            <p:cNvSpPr/>
            <p:nvPr/>
          </p:nvSpPr>
          <p:spPr>
            <a:xfrm>
              <a:off x="4120920" y="4919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67" name="CustomShape 243"/>
            <p:cNvSpPr/>
            <p:nvPr/>
          </p:nvSpPr>
          <p:spPr>
            <a:xfrm>
              <a:off x="4032000" y="4919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68" name="CustomShape 244"/>
            <p:cNvSpPr/>
            <p:nvPr/>
          </p:nvSpPr>
          <p:spPr>
            <a:xfrm>
              <a:off x="3898080" y="494028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69" name="CustomShape 245"/>
            <p:cNvSpPr/>
            <p:nvPr/>
          </p:nvSpPr>
          <p:spPr>
            <a:xfrm>
              <a:off x="4142880" y="4626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70" name="CustomShape 246"/>
            <p:cNvSpPr/>
            <p:nvPr/>
          </p:nvSpPr>
          <p:spPr>
            <a:xfrm>
              <a:off x="3731760" y="4292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71" name="CustomShape 247"/>
            <p:cNvSpPr/>
            <p:nvPr/>
          </p:nvSpPr>
          <p:spPr>
            <a:xfrm>
              <a:off x="3620520" y="4323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72" name="CustomShape 248"/>
            <p:cNvSpPr/>
            <p:nvPr/>
          </p:nvSpPr>
          <p:spPr>
            <a:xfrm>
              <a:off x="3476160" y="4292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73" name="CustomShape 249"/>
            <p:cNvSpPr/>
            <p:nvPr/>
          </p:nvSpPr>
          <p:spPr>
            <a:xfrm>
              <a:off x="3565080" y="4449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74" name="CustomShape 250"/>
            <p:cNvSpPr/>
            <p:nvPr/>
          </p:nvSpPr>
          <p:spPr>
            <a:xfrm>
              <a:off x="3476160" y="4449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75" name="CustomShape 251"/>
            <p:cNvSpPr/>
            <p:nvPr/>
          </p:nvSpPr>
          <p:spPr>
            <a:xfrm>
              <a:off x="3453840" y="4553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76" name="CustomShape 252"/>
            <p:cNvSpPr/>
            <p:nvPr/>
          </p:nvSpPr>
          <p:spPr>
            <a:xfrm>
              <a:off x="3920760" y="4376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77" name="CustomShape 253"/>
            <p:cNvSpPr/>
            <p:nvPr/>
          </p:nvSpPr>
          <p:spPr>
            <a:xfrm>
              <a:off x="3887280" y="439704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78" name="CustomShape 254"/>
            <p:cNvSpPr/>
            <p:nvPr/>
          </p:nvSpPr>
          <p:spPr>
            <a:xfrm>
              <a:off x="3753720" y="44179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79" name="CustomShape 255"/>
            <p:cNvSpPr/>
            <p:nvPr/>
          </p:nvSpPr>
          <p:spPr>
            <a:xfrm>
              <a:off x="3864960" y="450144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80" name="CustomShape 256"/>
            <p:cNvSpPr/>
            <p:nvPr/>
          </p:nvSpPr>
          <p:spPr>
            <a:xfrm>
              <a:off x="3776040" y="4501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81" name="CustomShape 257"/>
            <p:cNvSpPr/>
            <p:nvPr/>
          </p:nvSpPr>
          <p:spPr>
            <a:xfrm>
              <a:off x="3642840" y="4522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82" name="CustomShape 258"/>
            <p:cNvSpPr/>
            <p:nvPr/>
          </p:nvSpPr>
          <p:spPr>
            <a:xfrm>
              <a:off x="3753720" y="4605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83" name="CustomShape 259"/>
            <p:cNvSpPr/>
            <p:nvPr/>
          </p:nvSpPr>
          <p:spPr>
            <a:xfrm>
              <a:off x="4087440" y="4292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84" name="CustomShape 260"/>
            <p:cNvSpPr/>
            <p:nvPr/>
          </p:nvSpPr>
          <p:spPr>
            <a:xfrm>
              <a:off x="3998520" y="4292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85" name="CustomShape 261"/>
            <p:cNvSpPr/>
            <p:nvPr/>
          </p:nvSpPr>
          <p:spPr>
            <a:xfrm>
              <a:off x="3864960" y="431352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86" name="CustomShape 262"/>
            <p:cNvSpPr/>
            <p:nvPr/>
          </p:nvSpPr>
          <p:spPr>
            <a:xfrm>
              <a:off x="3976200" y="4397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87" name="CustomShape 263"/>
            <p:cNvSpPr/>
            <p:nvPr/>
          </p:nvSpPr>
          <p:spPr>
            <a:xfrm>
              <a:off x="4176360" y="4292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88" name="CustomShape 264"/>
            <p:cNvSpPr/>
            <p:nvPr/>
          </p:nvSpPr>
          <p:spPr>
            <a:xfrm>
              <a:off x="4287240" y="4376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89" name="CustomShape 265"/>
            <p:cNvSpPr/>
            <p:nvPr/>
          </p:nvSpPr>
          <p:spPr>
            <a:xfrm>
              <a:off x="4142880" y="4344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90" name="CustomShape 266"/>
            <p:cNvSpPr/>
            <p:nvPr/>
          </p:nvSpPr>
          <p:spPr>
            <a:xfrm>
              <a:off x="4254120" y="4397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91" name="CustomShape 267"/>
            <p:cNvSpPr/>
            <p:nvPr/>
          </p:nvSpPr>
          <p:spPr>
            <a:xfrm>
              <a:off x="4120920" y="44179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92" name="CustomShape 268"/>
            <p:cNvSpPr/>
            <p:nvPr/>
          </p:nvSpPr>
          <p:spPr>
            <a:xfrm>
              <a:off x="4231800" y="4501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93" name="CustomShape 269"/>
            <p:cNvSpPr/>
            <p:nvPr/>
          </p:nvSpPr>
          <p:spPr>
            <a:xfrm>
              <a:off x="4142880" y="4501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94" name="CustomShape 270"/>
            <p:cNvSpPr/>
            <p:nvPr/>
          </p:nvSpPr>
          <p:spPr>
            <a:xfrm>
              <a:off x="4120920" y="4605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grpSp>
        <p:nvGrpSpPr>
          <p:cNvPr id="1095" name="Group 271"/>
          <p:cNvGrpSpPr/>
          <p:nvPr/>
        </p:nvGrpSpPr>
        <p:grpSpPr>
          <a:xfrm>
            <a:off x="3451320" y="4445640"/>
            <a:ext cx="613080" cy="433800"/>
            <a:chOff x="3451320" y="4445640"/>
            <a:chExt cx="613080" cy="433800"/>
          </a:xfrm>
        </p:grpSpPr>
        <p:sp>
          <p:nvSpPr>
            <p:cNvPr id="1096" name="CustomShape 272"/>
            <p:cNvSpPr/>
            <p:nvPr/>
          </p:nvSpPr>
          <p:spPr>
            <a:xfrm>
              <a:off x="3451320" y="46000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97" name="CustomShape 273"/>
            <p:cNvSpPr/>
            <p:nvPr/>
          </p:nvSpPr>
          <p:spPr>
            <a:xfrm>
              <a:off x="3509280" y="4817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98" name="CustomShape 274"/>
            <p:cNvSpPr/>
            <p:nvPr/>
          </p:nvSpPr>
          <p:spPr>
            <a:xfrm>
              <a:off x="3673440" y="4445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099" name="CustomShape 275"/>
            <p:cNvSpPr/>
            <p:nvPr/>
          </p:nvSpPr>
          <p:spPr>
            <a:xfrm>
              <a:off x="3784680" y="4637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00" name="CustomShape 276"/>
            <p:cNvSpPr/>
            <p:nvPr/>
          </p:nvSpPr>
          <p:spPr>
            <a:xfrm>
              <a:off x="3615840" y="4616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01" name="CustomShape 277"/>
            <p:cNvSpPr/>
            <p:nvPr/>
          </p:nvSpPr>
          <p:spPr>
            <a:xfrm>
              <a:off x="3727080" y="48088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02" name="CustomShape 278"/>
            <p:cNvSpPr/>
            <p:nvPr/>
          </p:nvSpPr>
          <p:spPr>
            <a:xfrm>
              <a:off x="3997800" y="466272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03" name="CustomShape 279"/>
            <p:cNvSpPr/>
            <p:nvPr/>
          </p:nvSpPr>
          <p:spPr>
            <a:xfrm>
              <a:off x="3949200" y="452916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sp>
        <p:nvSpPr>
          <p:cNvPr id="1104" name="CustomShape 280"/>
          <p:cNvSpPr/>
          <p:nvPr/>
        </p:nvSpPr>
        <p:spPr>
          <a:xfrm>
            <a:off x="3088440" y="3638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05" name="CustomShape 281"/>
          <p:cNvSpPr/>
          <p:nvPr/>
        </p:nvSpPr>
        <p:spPr>
          <a:xfrm>
            <a:off x="2922120" y="36799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06" name="CustomShape 282"/>
          <p:cNvSpPr/>
          <p:nvPr/>
        </p:nvSpPr>
        <p:spPr>
          <a:xfrm>
            <a:off x="3033000" y="3763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07" name="CustomShape 283"/>
          <p:cNvSpPr/>
          <p:nvPr/>
        </p:nvSpPr>
        <p:spPr>
          <a:xfrm>
            <a:off x="3199680" y="3659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08" name="CustomShape 284"/>
          <p:cNvSpPr/>
          <p:nvPr/>
        </p:nvSpPr>
        <p:spPr>
          <a:xfrm>
            <a:off x="3166200" y="3711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09" name="CustomShape 285"/>
          <p:cNvSpPr/>
          <p:nvPr/>
        </p:nvSpPr>
        <p:spPr>
          <a:xfrm>
            <a:off x="3277440" y="3763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10" name="CustomShape 286"/>
          <p:cNvSpPr/>
          <p:nvPr/>
        </p:nvSpPr>
        <p:spPr>
          <a:xfrm>
            <a:off x="3144240" y="3784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11" name="CustomShape 287"/>
          <p:cNvSpPr/>
          <p:nvPr/>
        </p:nvSpPr>
        <p:spPr>
          <a:xfrm>
            <a:off x="3166200" y="3867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12" name="CustomShape 288"/>
          <p:cNvSpPr/>
          <p:nvPr/>
        </p:nvSpPr>
        <p:spPr>
          <a:xfrm>
            <a:off x="3033000" y="3888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13" name="CustomShape 289"/>
          <p:cNvSpPr/>
          <p:nvPr/>
        </p:nvSpPr>
        <p:spPr>
          <a:xfrm>
            <a:off x="2810880" y="3899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14" name="CustomShape 290"/>
          <p:cNvSpPr/>
          <p:nvPr/>
        </p:nvSpPr>
        <p:spPr>
          <a:xfrm>
            <a:off x="2666520" y="3867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15" name="CustomShape 291"/>
          <p:cNvSpPr/>
          <p:nvPr/>
        </p:nvSpPr>
        <p:spPr>
          <a:xfrm>
            <a:off x="2644200" y="39409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16" name="CustomShape 292"/>
          <p:cNvSpPr/>
          <p:nvPr/>
        </p:nvSpPr>
        <p:spPr>
          <a:xfrm>
            <a:off x="2666520" y="4024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17" name="CustomShape 293"/>
          <p:cNvSpPr/>
          <p:nvPr/>
        </p:nvSpPr>
        <p:spPr>
          <a:xfrm>
            <a:off x="2644200" y="4128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18" name="CustomShape 294"/>
          <p:cNvSpPr/>
          <p:nvPr/>
        </p:nvSpPr>
        <p:spPr>
          <a:xfrm>
            <a:off x="2922120" y="3920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19" name="CustomShape 295"/>
          <p:cNvSpPr/>
          <p:nvPr/>
        </p:nvSpPr>
        <p:spPr>
          <a:xfrm>
            <a:off x="2999880" y="4024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20" name="CustomShape 296"/>
          <p:cNvSpPr/>
          <p:nvPr/>
        </p:nvSpPr>
        <p:spPr>
          <a:xfrm>
            <a:off x="2866320" y="4045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21" name="CustomShape 297"/>
          <p:cNvSpPr/>
          <p:nvPr/>
        </p:nvSpPr>
        <p:spPr>
          <a:xfrm>
            <a:off x="2977560" y="4128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22" name="CustomShape 298"/>
          <p:cNvSpPr/>
          <p:nvPr/>
        </p:nvSpPr>
        <p:spPr>
          <a:xfrm>
            <a:off x="2755440" y="4149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23" name="CustomShape 299"/>
          <p:cNvSpPr/>
          <p:nvPr/>
        </p:nvSpPr>
        <p:spPr>
          <a:xfrm>
            <a:off x="3222000" y="3972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24" name="CustomShape 300"/>
          <p:cNvSpPr/>
          <p:nvPr/>
        </p:nvSpPr>
        <p:spPr>
          <a:xfrm>
            <a:off x="3188520" y="4024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25" name="CustomShape 301"/>
          <p:cNvSpPr/>
          <p:nvPr/>
        </p:nvSpPr>
        <p:spPr>
          <a:xfrm>
            <a:off x="3299760" y="4076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26" name="CustomShape 302"/>
          <p:cNvSpPr/>
          <p:nvPr/>
        </p:nvSpPr>
        <p:spPr>
          <a:xfrm>
            <a:off x="3188520" y="4181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27" name="CustomShape 303"/>
          <p:cNvSpPr/>
          <p:nvPr/>
        </p:nvSpPr>
        <p:spPr>
          <a:xfrm>
            <a:off x="3444480" y="3763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28" name="CustomShape 304"/>
          <p:cNvSpPr/>
          <p:nvPr/>
        </p:nvSpPr>
        <p:spPr>
          <a:xfrm>
            <a:off x="3502080" y="3846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29" name="CustomShape 305"/>
          <p:cNvSpPr/>
          <p:nvPr/>
        </p:nvSpPr>
        <p:spPr>
          <a:xfrm>
            <a:off x="3388680" y="3888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30" name="CustomShape 306"/>
          <p:cNvSpPr/>
          <p:nvPr/>
        </p:nvSpPr>
        <p:spPr>
          <a:xfrm>
            <a:off x="3299760" y="3920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31" name="CustomShape 307"/>
          <p:cNvSpPr/>
          <p:nvPr/>
        </p:nvSpPr>
        <p:spPr>
          <a:xfrm>
            <a:off x="3277440" y="39931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32" name="CustomShape 308"/>
          <p:cNvSpPr/>
          <p:nvPr/>
        </p:nvSpPr>
        <p:spPr>
          <a:xfrm>
            <a:off x="3388680" y="4076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33" name="CustomShape 309"/>
          <p:cNvSpPr/>
          <p:nvPr/>
        </p:nvSpPr>
        <p:spPr>
          <a:xfrm>
            <a:off x="3535560" y="3972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34" name="CustomShape 310"/>
          <p:cNvSpPr/>
          <p:nvPr/>
        </p:nvSpPr>
        <p:spPr>
          <a:xfrm>
            <a:off x="3502080" y="4024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35" name="CustomShape 311"/>
          <p:cNvSpPr/>
          <p:nvPr/>
        </p:nvSpPr>
        <p:spPr>
          <a:xfrm>
            <a:off x="3613320" y="4076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36" name="CustomShape 312"/>
          <p:cNvSpPr/>
          <p:nvPr/>
        </p:nvSpPr>
        <p:spPr>
          <a:xfrm>
            <a:off x="3591000" y="4181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37" name="CustomShape 313"/>
          <p:cNvSpPr/>
          <p:nvPr/>
        </p:nvSpPr>
        <p:spPr>
          <a:xfrm>
            <a:off x="3444480" y="4128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38" name="CustomShape 314"/>
          <p:cNvSpPr/>
          <p:nvPr/>
        </p:nvSpPr>
        <p:spPr>
          <a:xfrm>
            <a:off x="3422160" y="42019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39" name="CustomShape 315"/>
          <p:cNvSpPr/>
          <p:nvPr/>
        </p:nvSpPr>
        <p:spPr>
          <a:xfrm>
            <a:off x="3533040" y="4285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40" name="CustomShape 316"/>
          <p:cNvSpPr/>
          <p:nvPr/>
        </p:nvSpPr>
        <p:spPr>
          <a:xfrm>
            <a:off x="3310560" y="3711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41" name="CustomShape 317"/>
          <p:cNvSpPr/>
          <p:nvPr/>
        </p:nvSpPr>
        <p:spPr>
          <a:xfrm>
            <a:off x="3557520" y="3606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42" name="CustomShape 318"/>
          <p:cNvSpPr/>
          <p:nvPr/>
        </p:nvSpPr>
        <p:spPr>
          <a:xfrm>
            <a:off x="3477600" y="3627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43" name="CustomShape 319"/>
          <p:cNvSpPr/>
          <p:nvPr/>
        </p:nvSpPr>
        <p:spPr>
          <a:xfrm>
            <a:off x="3635280" y="3815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44" name="CustomShape 320"/>
          <p:cNvSpPr/>
          <p:nvPr/>
        </p:nvSpPr>
        <p:spPr>
          <a:xfrm>
            <a:off x="2700000" y="3690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nvGrpSpPr>
          <p:cNvPr id="1145" name="Group 321"/>
          <p:cNvGrpSpPr/>
          <p:nvPr/>
        </p:nvGrpSpPr>
        <p:grpSpPr>
          <a:xfrm>
            <a:off x="2533320" y="3606840"/>
            <a:ext cx="732960" cy="689040"/>
            <a:chOff x="2533320" y="3606840"/>
            <a:chExt cx="732960" cy="689040"/>
          </a:xfrm>
        </p:grpSpPr>
        <p:sp>
          <p:nvSpPr>
            <p:cNvPr id="1146" name="CustomShape 322"/>
            <p:cNvSpPr/>
            <p:nvPr/>
          </p:nvSpPr>
          <p:spPr>
            <a:xfrm>
              <a:off x="2944080" y="3606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47" name="CustomShape 323"/>
            <p:cNvSpPr/>
            <p:nvPr/>
          </p:nvSpPr>
          <p:spPr>
            <a:xfrm>
              <a:off x="2833200" y="3711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48" name="CustomShape 324"/>
            <p:cNvSpPr/>
            <p:nvPr/>
          </p:nvSpPr>
          <p:spPr>
            <a:xfrm>
              <a:off x="2700000" y="3815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49" name="CustomShape 325"/>
            <p:cNvSpPr/>
            <p:nvPr/>
          </p:nvSpPr>
          <p:spPr>
            <a:xfrm>
              <a:off x="2755440" y="4024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50" name="CustomShape 326"/>
            <p:cNvSpPr/>
            <p:nvPr/>
          </p:nvSpPr>
          <p:spPr>
            <a:xfrm>
              <a:off x="2533320" y="4045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51" name="CustomShape 327"/>
            <p:cNvSpPr/>
            <p:nvPr/>
          </p:nvSpPr>
          <p:spPr>
            <a:xfrm>
              <a:off x="2866320" y="4233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52" name="CustomShape 328"/>
            <p:cNvSpPr/>
            <p:nvPr/>
          </p:nvSpPr>
          <p:spPr>
            <a:xfrm>
              <a:off x="3055320" y="420228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53" name="CustomShape 329"/>
            <p:cNvSpPr/>
            <p:nvPr/>
          </p:nvSpPr>
          <p:spPr>
            <a:xfrm>
              <a:off x="3200040" y="3627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54" name="CustomShape 330"/>
            <p:cNvSpPr/>
            <p:nvPr/>
          </p:nvSpPr>
          <p:spPr>
            <a:xfrm>
              <a:off x="2721960" y="3606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55" name="CustomShape 331"/>
            <p:cNvSpPr/>
            <p:nvPr/>
          </p:nvSpPr>
          <p:spPr>
            <a:xfrm>
              <a:off x="2555280" y="3659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56" name="CustomShape 332"/>
            <p:cNvSpPr/>
            <p:nvPr/>
          </p:nvSpPr>
          <p:spPr>
            <a:xfrm>
              <a:off x="2533320" y="37321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grpSp>
        <p:nvGrpSpPr>
          <p:cNvPr id="1157" name="Group 333"/>
          <p:cNvGrpSpPr/>
          <p:nvPr/>
        </p:nvGrpSpPr>
        <p:grpSpPr>
          <a:xfrm>
            <a:off x="2555280" y="3606840"/>
            <a:ext cx="1157400" cy="741240"/>
            <a:chOff x="2555280" y="3606840"/>
            <a:chExt cx="1157400" cy="741240"/>
          </a:xfrm>
        </p:grpSpPr>
        <p:sp>
          <p:nvSpPr>
            <p:cNvPr id="1158" name="CustomShape 334"/>
            <p:cNvSpPr/>
            <p:nvPr/>
          </p:nvSpPr>
          <p:spPr>
            <a:xfrm>
              <a:off x="3055320" y="365904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59" name="CustomShape 335"/>
            <p:cNvSpPr/>
            <p:nvPr/>
          </p:nvSpPr>
          <p:spPr>
            <a:xfrm>
              <a:off x="2944080" y="3763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60" name="CustomShape 336"/>
            <p:cNvSpPr/>
            <p:nvPr/>
          </p:nvSpPr>
          <p:spPr>
            <a:xfrm>
              <a:off x="2810880" y="3784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61" name="CustomShape 337"/>
            <p:cNvSpPr/>
            <p:nvPr/>
          </p:nvSpPr>
          <p:spPr>
            <a:xfrm>
              <a:off x="2922120" y="3867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62" name="CustomShape 338"/>
            <p:cNvSpPr/>
            <p:nvPr/>
          </p:nvSpPr>
          <p:spPr>
            <a:xfrm>
              <a:off x="3310920" y="3742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63" name="CustomShape 339"/>
            <p:cNvSpPr/>
            <p:nvPr/>
          </p:nvSpPr>
          <p:spPr>
            <a:xfrm>
              <a:off x="3255480" y="3867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64" name="CustomShape 340"/>
            <p:cNvSpPr/>
            <p:nvPr/>
          </p:nvSpPr>
          <p:spPr>
            <a:xfrm>
              <a:off x="3055320" y="381564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65" name="CustomShape 341"/>
            <p:cNvSpPr/>
            <p:nvPr/>
          </p:nvSpPr>
          <p:spPr>
            <a:xfrm>
              <a:off x="3144600" y="3972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66" name="CustomShape 342"/>
            <p:cNvSpPr/>
            <p:nvPr/>
          </p:nvSpPr>
          <p:spPr>
            <a:xfrm>
              <a:off x="2777400" y="3920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67" name="CustomShape 343"/>
            <p:cNvSpPr/>
            <p:nvPr/>
          </p:nvSpPr>
          <p:spPr>
            <a:xfrm>
              <a:off x="2555280" y="3972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68" name="CustomShape 344"/>
            <p:cNvSpPr/>
            <p:nvPr/>
          </p:nvSpPr>
          <p:spPr>
            <a:xfrm>
              <a:off x="3033000" y="4003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69" name="CustomShape 345"/>
            <p:cNvSpPr/>
            <p:nvPr/>
          </p:nvSpPr>
          <p:spPr>
            <a:xfrm>
              <a:off x="2888640" y="3972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70" name="CustomShape 346"/>
            <p:cNvSpPr/>
            <p:nvPr/>
          </p:nvSpPr>
          <p:spPr>
            <a:xfrm>
              <a:off x="2777400" y="4076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71" name="CustomShape 347"/>
            <p:cNvSpPr/>
            <p:nvPr/>
          </p:nvSpPr>
          <p:spPr>
            <a:xfrm>
              <a:off x="2888640" y="412884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72" name="CustomShape 348"/>
            <p:cNvSpPr/>
            <p:nvPr/>
          </p:nvSpPr>
          <p:spPr>
            <a:xfrm>
              <a:off x="3333240" y="4055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73" name="CustomShape 349"/>
            <p:cNvSpPr/>
            <p:nvPr/>
          </p:nvSpPr>
          <p:spPr>
            <a:xfrm>
              <a:off x="3166560" y="4097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74" name="CustomShape 350"/>
            <p:cNvSpPr/>
            <p:nvPr/>
          </p:nvSpPr>
          <p:spPr>
            <a:xfrm>
              <a:off x="3277800" y="4181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75" name="CustomShape 351"/>
            <p:cNvSpPr/>
            <p:nvPr/>
          </p:nvSpPr>
          <p:spPr>
            <a:xfrm>
              <a:off x="3077640" y="4128840"/>
              <a:ext cx="6660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76" name="CustomShape 352"/>
            <p:cNvSpPr/>
            <p:nvPr/>
          </p:nvSpPr>
          <p:spPr>
            <a:xfrm>
              <a:off x="3166560" y="42858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77" name="CustomShape 353"/>
            <p:cNvSpPr/>
            <p:nvPr/>
          </p:nvSpPr>
          <p:spPr>
            <a:xfrm>
              <a:off x="3411000" y="3815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78" name="CustomShape 354"/>
            <p:cNvSpPr/>
            <p:nvPr/>
          </p:nvSpPr>
          <p:spPr>
            <a:xfrm>
              <a:off x="3522240" y="3867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79" name="CustomShape 355"/>
            <p:cNvSpPr/>
            <p:nvPr/>
          </p:nvSpPr>
          <p:spPr>
            <a:xfrm>
              <a:off x="3499920" y="3972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80" name="CustomShape 356"/>
            <p:cNvSpPr/>
            <p:nvPr/>
          </p:nvSpPr>
          <p:spPr>
            <a:xfrm>
              <a:off x="3411000" y="3972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81" name="CustomShape 357"/>
            <p:cNvSpPr/>
            <p:nvPr/>
          </p:nvSpPr>
          <p:spPr>
            <a:xfrm>
              <a:off x="3533040" y="4097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82" name="CustomShape 358"/>
            <p:cNvSpPr/>
            <p:nvPr/>
          </p:nvSpPr>
          <p:spPr>
            <a:xfrm>
              <a:off x="3502080" y="4181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83" name="CustomShape 359"/>
            <p:cNvSpPr/>
            <p:nvPr/>
          </p:nvSpPr>
          <p:spPr>
            <a:xfrm>
              <a:off x="3422160" y="3606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84" name="CustomShape 360"/>
            <p:cNvSpPr/>
            <p:nvPr/>
          </p:nvSpPr>
          <p:spPr>
            <a:xfrm>
              <a:off x="3333240" y="3606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85" name="CustomShape 361"/>
            <p:cNvSpPr/>
            <p:nvPr/>
          </p:nvSpPr>
          <p:spPr>
            <a:xfrm>
              <a:off x="3646440" y="3606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86" name="CustomShape 362"/>
            <p:cNvSpPr/>
            <p:nvPr/>
          </p:nvSpPr>
          <p:spPr>
            <a:xfrm>
              <a:off x="3535560" y="3711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87" name="CustomShape 363"/>
            <p:cNvSpPr/>
            <p:nvPr/>
          </p:nvSpPr>
          <p:spPr>
            <a:xfrm>
              <a:off x="3613320" y="3888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88" name="CustomShape 364"/>
            <p:cNvSpPr/>
            <p:nvPr/>
          </p:nvSpPr>
          <p:spPr>
            <a:xfrm>
              <a:off x="2810880" y="3606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89" name="CustomShape 365"/>
            <p:cNvSpPr/>
            <p:nvPr/>
          </p:nvSpPr>
          <p:spPr>
            <a:xfrm>
              <a:off x="2666520" y="3711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90" name="CustomShape 366"/>
            <p:cNvSpPr/>
            <p:nvPr/>
          </p:nvSpPr>
          <p:spPr>
            <a:xfrm>
              <a:off x="2644200" y="3815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91" name="CustomShape 367"/>
            <p:cNvSpPr/>
            <p:nvPr/>
          </p:nvSpPr>
          <p:spPr>
            <a:xfrm>
              <a:off x="2555280" y="3815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92" name="CustomShape 368"/>
            <p:cNvSpPr/>
            <p:nvPr/>
          </p:nvSpPr>
          <p:spPr>
            <a:xfrm>
              <a:off x="3635280" y="3972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sp>
        <p:nvSpPr>
          <p:cNvPr id="1193" name="CustomShape 369"/>
          <p:cNvSpPr/>
          <p:nvPr/>
        </p:nvSpPr>
        <p:spPr>
          <a:xfrm>
            <a:off x="3635280" y="4128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nvGrpSpPr>
          <p:cNvPr id="1194" name="Group 370"/>
          <p:cNvGrpSpPr/>
          <p:nvPr/>
        </p:nvGrpSpPr>
        <p:grpSpPr>
          <a:xfrm>
            <a:off x="3724200" y="3606840"/>
            <a:ext cx="1010880" cy="741240"/>
            <a:chOff x="3724200" y="3606840"/>
            <a:chExt cx="1010880" cy="741240"/>
          </a:xfrm>
        </p:grpSpPr>
        <p:sp>
          <p:nvSpPr>
            <p:cNvPr id="1195" name="CustomShape 371"/>
            <p:cNvSpPr/>
            <p:nvPr/>
          </p:nvSpPr>
          <p:spPr>
            <a:xfrm>
              <a:off x="3746520" y="3711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96" name="CustomShape 372"/>
            <p:cNvSpPr/>
            <p:nvPr/>
          </p:nvSpPr>
          <p:spPr>
            <a:xfrm>
              <a:off x="3835440" y="3867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97" name="CustomShape 373"/>
            <p:cNvSpPr/>
            <p:nvPr/>
          </p:nvSpPr>
          <p:spPr>
            <a:xfrm>
              <a:off x="3724200" y="3972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98" name="CustomShape 374"/>
            <p:cNvSpPr/>
            <p:nvPr/>
          </p:nvSpPr>
          <p:spPr>
            <a:xfrm>
              <a:off x="4224240" y="366948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199" name="CustomShape 375"/>
            <p:cNvSpPr/>
            <p:nvPr/>
          </p:nvSpPr>
          <p:spPr>
            <a:xfrm>
              <a:off x="4079520" y="3638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00" name="CustomShape 376"/>
            <p:cNvSpPr/>
            <p:nvPr/>
          </p:nvSpPr>
          <p:spPr>
            <a:xfrm>
              <a:off x="4190760" y="3690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01" name="CustomShape 377"/>
            <p:cNvSpPr/>
            <p:nvPr/>
          </p:nvSpPr>
          <p:spPr>
            <a:xfrm>
              <a:off x="3779640" y="3920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02" name="CustomShape 378"/>
            <p:cNvSpPr/>
            <p:nvPr/>
          </p:nvSpPr>
          <p:spPr>
            <a:xfrm>
              <a:off x="4024080" y="3920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03" name="CustomShape 379"/>
            <p:cNvSpPr/>
            <p:nvPr/>
          </p:nvSpPr>
          <p:spPr>
            <a:xfrm>
              <a:off x="3890880" y="39409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04" name="CustomShape 380"/>
            <p:cNvSpPr/>
            <p:nvPr/>
          </p:nvSpPr>
          <p:spPr>
            <a:xfrm>
              <a:off x="4001760" y="4024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05" name="CustomShape 381"/>
            <p:cNvSpPr/>
            <p:nvPr/>
          </p:nvSpPr>
          <p:spPr>
            <a:xfrm>
              <a:off x="3724200" y="4097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06" name="CustomShape 382"/>
            <p:cNvSpPr/>
            <p:nvPr/>
          </p:nvSpPr>
          <p:spPr>
            <a:xfrm>
              <a:off x="3746520" y="4181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07" name="CustomShape 383"/>
            <p:cNvSpPr/>
            <p:nvPr/>
          </p:nvSpPr>
          <p:spPr>
            <a:xfrm>
              <a:off x="3724200" y="42858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08" name="CustomShape 384"/>
            <p:cNvSpPr/>
            <p:nvPr/>
          </p:nvSpPr>
          <p:spPr>
            <a:xfrm>
              <a:off x="4157280" y="412884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09" name="CustomShape 385"/>
            <p:cNvSpPr/>
            <p:nvPr/>
          </p:nvSpPr>
          <p:spPr>
            <a:xfrm>
              <a:off x="4024080" y="414972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10" name="CustomShape 386"/>
            <p:cNvSpPr/>
            <p:nvPr/>
          </p:nvSpPr>
          <p:spPr>
            <a:xfrm>
              <a:off x="4135320" y="4233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11" name="CustomShape 387"/>
            <p:cNvSpPr/>
            <p:nvPr/>
          </p:nvSpPr>
          <p:spPr>
            <a:xfrm>
              <a:off x="3935160" y="4181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12" name="CustomShape 388"/>
            <p:cNvSpPr/>
            <p:nvPr/>
          </p:nvSpPr>
          <p:spPr>
            <a:xfrm>
              <a:off x="4046400" y="4233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13" name="CustomShape 389"/>
            <p:cNvSpPr/>
            <p:nvPr/>
          </p:nvSpPr>
          <p:spPr>
            <a:xfrm>
              <a:off x="3913200" y="42544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14" name="CustomShape 390"/>
            <p:cNvSpPr/>
            <p:nvPr/>
          </p:nvSpPr>
          <p:spPr>
            <a:xfrm>
              <a:off x="4357800" y="4024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15" name="CustomShape 391"/>
            <p:cNvSpPr/>
            <p:nvPr/>
          </p:nvSpPr>
          <p:spPr>
            <a:xfrm>
              <a:off x="4157280" y="3972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16" name="CustomShape 392"/>
            <p:cNvSpPr/>
            <p:nvPr/>
          </p:nvSpPr>
          <p:spPr>
            <a:xfrm>
              <a:off x="4135320" y="4045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17" name="CustomShape 393"/>
            <p:cNvSpPr/>
            <p:nvPr/>
          </p:nvSpPr>
          <p:spPr>
            <a:xfrm>
              <a:off x="4246200" y="4128840"/>
              <a:ext cx="6660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18" name="CustomShape 394"/>
            <p:cNvSpPr/>
            <p:nvPr/>
          </p:nvSpPr>
          <p:spPr>
            <a:xfrm>
              <a:off x="4446720" y="4024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19" name="CustomShape 395"/>
            <p:cNvSpPr/>
            <p:nvPr/>
          </p:nvSpPr>
          <p:spPr>
            <a:xfrm>
              <a:off x="4557600" y="4107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20" name="CustomShape 396"/>
            <p:cNvSpPr/>
            <p:nvPr/>
          </p:nvSpPr>
          <p:spPr>
            <a:xfrm>
              <a:off x="4413240" y="4076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21" name="CustomShape 397"/>
            <p:cNvSpPr/>
            <p:nvPr/>
          </p:nvSpPr>
          <p:spPr>
            <a:xfrm>
              <a:off x="4524480" y="412884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22" name="CustomShape 398"/>
            <p:cNvSpPr/>
            <p:nvPr/>
          </p:nvSpPr>
          <p:spPr>
            <a:xfrm>
              <a:off x="4390920" y="414972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23" name="CustomShape 399"/>
            <p:cNvSpPr/>
            <p:nvPr/>
          </p:nvSpPr>
          <p:spPr>
            <a:xfrm>
              <a:off x="4502160" y="4233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24" name="CustomShape 400"/>
            <p:cNvSpPr/>
            <p:nvPr/>
          </p:nvSpPr>
          <p:spPr>
            <a:xfrm>
              <a:off x="4413240" y="4233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25" name="CustomShape 401"/>
            <p:cNvSpPr/>
            <p:nvPr/>
          </p:nvSpPr>
          <p:spPr>
            <a:xfrm>
              <a:off x="4279680" y="425448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26" name="CustomShape 402"/>
            <p:cNvSpPr/>
            <p:nvPr/>
          </p:nvSpPr>
          <p:spPr>
            <a:xfrm>
              <a:off x="4524480" y="39409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27" name="CustomShape 403"/>
            <p:cNvSpPr/>
            <p:nvPr/>
          </p:nvSpPr>
          <p:spPr>
            <a:xfrm>
              <a:off x="4113000" y="3606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28" name="CustomShape 404"/>
            <p:cNvSpPr/>
            <p:nvPr/>
          </p:nvSpPr>
          <p:spPr>
            <a:xfrm>
              <a:off x="4001760" y="3638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29" name="CustomShape 405"/>
            <p:cNvSpPr/>
            <p:nvPr/>
          </p:nvSpPr>
          <p:spPr>
            <a:xfrm>
              <a:off x="3857400" y="3606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30" name="CustomShape 406"/>
            <p:cNvSpPr/>
            <p:nvPr/>
          </p:nvSpPr>
          <p:spPr>
            <a:xfrm>
              <a:off x="3946320" y="3763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31" name="CustomShape 407"/>
            <p:cNvSpPr/>
            <p:nvPr/>
          </p:nvSpPr>
          <p:spPr>
            <a:xfrm>
              <a:off x="3857400" y="3763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32" name="CustomShape 408"/>
            <p:cNvSpPr/>
            <p:nvPr/>
          </p:nvSpPr>
          <p:spPr>
            <a:xfrm>
              <a:off x="3835440" y="3867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33" name="CustomShape 409"/>
            <p:cNvSpPr/>
            <p:nvPr/>
          </p:nvSpPr>
          <p:spPr>
            <a:xfrm>
              <a:off x="4302360" y="3690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34" name="CustomShape 410"/>
            <p:cNvSpPr/>
            <p:nvPr/>
          </p:nvSpPr>
          <p:spPr>
            <a:xfrm>
              <a:off x="4268520" y="371124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35" name="CustomShape 411"/>
            <p:cNvSpPr/>
            <p:nvPr/>
          </p:nvSpPr>
          <p:spPr>
            <a:xfrm>
              <a:off x="4135320" y="37321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36" name="CustomShape 412"/>
            <p:cNvSpPr/>
            <p:nvPr/>
          </p:nvSpPr>
          <p:spPr>
            <a:xfrm>
              <a:off x="4246200" y="381564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37" name="CustomShape 413"/>
            <p:cNvSpPr/>
            <p:nvPr/>
          </p:nvSpPr>
          <p:spPr>
            <a:xfrm>
              <a:off x="4157280" y="3815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38" name="CustomShape 414"/>
            <p:cNvSpPr/>
            <p:nvPr/>
          </p:nvSpPr>
          <p:spPr>
            <a:xfrm>
              <a:off x="4024080" y="3836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39" name="CustomShape 415"/>
            <p:cNvSpPr/>
            <p:nvPr/>
          </p:nvSpPr>
          <p:spPr>
            <a:xfrm>
              <a:off x="4135320" y="3920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40" name="CustomShape 416"/>
            <p:cNvSpPr/>
            <p:nvPr/>
          </p:nvSpPr>
          <p:spPr>
            <a:xfrm>
              <a:off x="4468680" y="3606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41" name="CustomShape 417"/>
            <p:cNvSpPr/>
            <p:nvPr/>
          </p:nvSpPr>
          <p:spPr>
            <a:xfrm>
              <a:off x="4379760" y="3606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42" name="CustomShape 418"/>
            <p:cNvSpPr/>
            <p:nvPr/>
          </p:nvSpPr>
          <p:spPr>
            <a:xfrm>
              <a:off x="4246200" y="362772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43" name="CustomShape 419"/>
            <p:cNvSpPr/>
            <p:nvPr/>
          </p:nvSpPr>
          <p:spPr>
            <a:xfrm>
              <a:off x="4357800" y="3711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44" name="CustomShape 420"/>
            <p:cNvSpPr/>
            <p:nvPr/>
          </p:nvSpPr>
          <p:spPr>
            <a:xfrm>
              <a:off x="4557600" y="3606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45" name="CustomShape 421"/>
            <p:cNvSpPr/>
            <p:nvPr/>
          </p:nvSpPr>
          <p:spPr>
            <a:xfrm>
              <a:off x="4668840" y="3690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46" name="CustomShape 422"/>
            <p:cNvSpPr/>
            <p:nvPr/>
          </p:nvSpPr>
          <p:spPr>
            <a:xfrm>
              <a:off x="4524480" y="3659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47" name="CustomShape 423"/>
            <p:cNvSpPr/>
            <p:nvPr/>
          </p:nvSpPr>
          <p:spPr>
            <a:xfrm>
              <a:off x="4635360" y="3711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48" name="CustomShape 424"/>
            <p:cNvSpPr/>
            <p:nvPr/>
          </p:nvSpPr>
          <p:spPr>
            <a:xfrm>
              <a:off x="4502160" y="37321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49" name="CustomShape 425"/>
            <p:cNvSpPr/>
            <p:nvPr/>
          </p:nvSpPr>
          <p:spPr>
            <a:xfrm>
              <a:off x="4613040" y="3815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50" name="CustomShape 426"/>
            <p:cNvSpPr/>
            <p:nvPr/>
          </p:nvSpPr>
          <p:spPr>
            <a:xfrm>
              <a:off x="4524480" y="3815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51" name="CustomShape 427"/>
            <p:cNvSpPr/>
            <p:nvPr/>
          </p:nvSpPr>
          <p:spPr>
            <a:xfrm>
              <a:off x="4502160" y="3920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grpSp>
        <p:nvGrpSpPr>
          <p:cNvPr id="1252" name="Group 428"/>
          <p:cNvGrpSpPr/>
          <p:nvPr/>
        </p:nvGrpSpPr>
        <p:grpSpPr>
          <a:xfrm>
            <a:off x="3832560" y="3759840"/>
            <a:ext cx="613080" cy="433800"/>
            <a:chOff x="3832560" y="3759840"/>
            <a:chExt cx="613080" cy="433800"/>
          </a:xfrm>
        </p:grpSpPr>
        <p:sp>
          <p:nvSpPr>
            <p:cNvPr id="1253" name="CustomShape 429"/>
            <p:cNvSpPr/>
            <p:nvPr/>
          </p:nvSpPr>
          <p:spPr>
            <a:xfrm>
              <a:off x="3832560" y="39142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54" name="CustomShape 430"/>
            <p:cNvSpPr/>
            <p:nvPr/>
          </p:nvSpPr>
          <p:spPr>
            <a:xfrm>
              <a:off x="3890160" y="4131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55" name="CustomShape 431"/>
            <p:cNvSpPr/>
            <p:nvPr/>
          </p:nvSpPr>
          <p:spPr>
            <a:xfrm>
              <a:off x="4054680" y="3759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56" name="CustomShape 432"/>
            <p:cNvSpPr/>
            <p:nvPr/>
          </p:nvSpPr>
          <p:spPr>
            <a:xfrm>
              <a:off x="4165560" y="3951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57" name="CustomShape 433"/>
            <p:cNvSpPr/>
            <p:nvPr/>
          </p:nvSpPr>
          <p:spPr>
            <a:xfrm>
              <a:off x="3996720" y="3930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58" name="CustomShape 434"/>
            <p:cNvSpPr/>
            <p:nvPr/>
          </p:nvSpPr>
          <p:spPr>
            <a:xfrm>
              <a:off x="4107960" y="41230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59" name="CustomShape 435"/>
            <p:cNvSpPr/>
            <p:nvPr/>
          </p:nvSpPr>
          <p:spPr>
            <a:xfrm>
              <a:off x="4379040" y="397692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60" name="CustomShape 436"/>
            <p:cNvSpPr/>
            <p:nvPr/>
          </p:nvSpPr>
          <p:spPr>
            <a:xfrm>
              <a:off x="4330080" y="384336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grpSp>
        <p:nvGrpSpPr>
          <p:cNvPr id="1261" name="Group 437"/>
          <p:cNvGrpSpPr/>
          <p:nvPr/>
        </p:nvGrpSpPr>
        <p:grpSpPr>
          <a:xfrm>
            <a:off x="3571920" y="3072960"/>
            <a:ext cx="1010520" cy="741240"/>
            <a:chOff x="3571920" y="3072960"/>
            <a:chExt cx="1010520" cy="741240"/>
          </a:xfrm>
        </p:grpSpPr>
        <p:sp>
          <p:nvSpPr>
            <p:cNvPr id="1262" name="CustomShape 438"/>
            <p:cNvSpPr/>
            <p:nvPr/>
          </p:nvSpPr>
          <p:spPr>
            <a:xfrm>
              <a:off x="3594240" y="3177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63" name="CustomShape 439"/>
            <p:cNvSpPr/>
            <p:nvPr/>
          </p:nvSpPr>
          <p:spPr>
            <a:xfrm>
              <a:off x="3682800" y="3333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64" name="CustomShape 440"/>
            <p:cNvSpPr/>
            <p:nvPr/>
          </p:nvSpPr>
          <p:spPr>
            <a:xfrm>
              <a:off x="3571920" y="3438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65" name="CustomShape 441"/>
            <p:cNvSpPr/>
            <p:nvPr/>
          </p:nvSpPr>
          <p:spPr>
            <a:xfrm>
              <a:off x="4071600" y="313560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66" name="CustomShape 442"/>
            <p:cNvSpPr/>
            <p:nvPr/>
          </p:nvSpPr>
          <p:spPr>
            <a:xfrm>
              <a:off x="3927240" y="31042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67" name="CustomShape 443"/>
            <p:cNvSpPr/>
            <p:nvPr/>
          </p:nvSpPr>
          <p:spPr>
            <a:xfrm>
              <a:off x="4038480" y="31564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68" name="CustomShape 444"/>
            <p:cNvSpPr/>
            <p:nvPr/>
          </p:nvSpPr>
          <p:spPr>
            <a:xfrm>
              <a:off x="3627360" y="3386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69" name="CustomShape 445"/>
            <p:cNvSpPr/>
            <p:nvPr/>
          </p:nvSpPr>
          <p:spPr>
            <a:xfrm>
              <a:off x="3871800" y="3386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70" name="CustomShape 446"/>
            <p:cNvSpPr/>
            <p:nvPr/>
          </p:nvSpPr>
          <p:spPr>
            <a:xfrm>
              <a:off x="3738600" y="3407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71" name="CustomShape 447"/>
            <p:cNvSpPr/>
            <p:nvPr/>
          </p:nvSpPr>
          <p:spPr>
            <a:xfrm>
              <a:off x="3849480" y="3490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72" name="CustomShape 448"/>
            <p:cNvSpPr/>
            <p:nvPr/>
          </p:nvSpPr>
          <p:spPr>
            <a:xfrm>
              <a:off x="3571920" y="3563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73" name="CustomShape 449"/>
            <p:cNvSpPr/>
            <p:nvPr/>
          </p:nvSpPr>
          <p:spPr>
            <a:xfrm>
              <a:off x="3594240" y="3647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74" name="CustomShape 450"/>
            <p:cNvSpPr/>
            <p:nvPr/>
          </p:nvSpPr>
          <p:spPr>
            <a:xfrm>
              <a:off x="3571920" y="37519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75" name="CustomShape 451"/>
            <p:cNvSpPr/>
            <p:nvPr/>
          </p:nvSpPr>
          <p:spPr>
            <a:xfrm>
              <a:off x="4005000" y="359496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76" name="CustomShape 452"/>
            <p:cNvSpPr/>
            <p:nvPr/>
          </p:nvSpPr>
          <p:spPr>
            <a:xfrm>
              <a:off x="3871800" y="361584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77" name="CustomShape 453"/>
            <p:cNvSpPr/>
            <p:nvPr/>
          </p:nvSpPr>
          <p:spPr>
            <a:xfrm>
              <a:off x="3982680" y="3699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78" name="CustomShape 454"/>
            <p:cNvSpPr/>
            <p:nvPr/>
          </p:nvSpPr>
          <p:spPr>
            <a:xfrm>
              <a:off x="3782880" y="3647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79" name="CustomShape 455"/>
            <p:cNvSpPr/>
            <p:nvPr/>
          </p:nvSpPr>
          <p:spPr>
            <a:xfrm>
              <a:off x="3894120" y="3699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80" name="CustomShape 456"/>
            <p:cNvSpPr/>
            <p:nvPr/>
          </p:nvSpPr>
          <p:spPr>
            <a:xfrm>
              <a:off x="3760560" y="3720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81" name="CustomShape 457"/>
            <p:cNvSpPr/>
            <p:nvPr/>
          </p:nvSpPr>
          <p:spPr>
            <a:xfrm>
              <a:off x="4205160" y="3490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82" name="CustomShape 458"/>
            <p:cNvSpPr/>
            <p:nvPr/>
          </p:nvSpPr>
          <p:spPr>
            <a:xfrm>
              <a:off x="4005000" y="3438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83" name="CustomShape 459"/>
            <p:cNvSpPr/>
            <p:nvPr/>
          </p:nvSpPr>
          <p:spPr>
            <a:xfrm>
              <a:off x="3982680" y="35114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84" name="CustomShape 460"/>
            <p:cNvSpPr/>
            <p:nvPr/>
          </p:nvSpPr>
          <p:spPr>
            <a:xfrm>
              <a:off x="4093920" y="3594960"/>
              <a:ext cx="6660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85" name="CustomShape 461"/>
            <p:cNvSpPr/>
            <p:nvPr/>
          </p:nvSpPr>
          <p:spPr>
            <a:xfrm>
              <a:off x="4294080" y="3490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86" name="CustomShape 462"/>
            <p:cNvSpPr/>
            <p:nvPr/>
          </p:nvSpPr>
          <p:spPr>
            <a:xfrm>
              <a:off x="4405320" y="35740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87" name="CustomShape 463"/>
            <p:cNvSpPr/>
            <p:nvPr/>
          </p:nvSpPr>
          <p:spPr>
            <a:xfrm>
              <a:off x="4260960" y="3542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88" name="CustomShape 464"/>
            <p:cNvSpPr/>
            <p:nvPr/>
          </p:nvSpPr>
          <p:spPr>
            <a:xfrm>
              <a:off x="4371840" y="359496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89" name="CustomShape 465"/>
            <p:cNvSpPr/>
            <p:nvPr/>
          </p:nvSpPr>
          <p:spPr>
            <a:xfrm>
              <a:off x="4238640" y="361584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90" name="CustomShape 466"/>
            <p:cNvSpPr/>
            <p:nvPr/>
          </p:nvSpPr>
          <p:spPr>
            <a:xfrm>
              <a:off x="4349880" y="3699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91" name="CustomShape 467"/>
            <p:cNvSpPr/>
            <p:nvPr/>
          </p:nvSpPr>
          <p:spPr>
            <a:xfrm>
              <a:off x="4260960" y="3699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92" name="CustomShape 468"/>
            <p:cNvSpPr/>
            <p:nvPr/>
          </p:nvSpPr>
          <p:spPr>
            <a:xfrm>
              <a:off x="4127040" y="372060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93" name="CustomShape 469"/>
            <p:cNvSpPr/>
            <p:nvPr/>
          </p:nvSpPr>
          <p:spPr>
            <a:xfrm>
              <a:off x="4371840" y="3407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94" name="CustomShape 470"/>
            <p:cNvSpPr/>
            <p:nvPr/>
          </p:nvSpPr>
          <p:spPr>
            <a:xfrm>
              <a:off x="3960720" y="3072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95" name="CustomShape 471"/>
            <p:cNvSpPr/>
            <p:nvPr/>
          </p:nvSpPr>
          <p:spPr>
            <a:xfrm>
              <a:off x="3849480" y="31042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96" name="CustomShape 472"/>
            <p:cNvSpPr/>
            <p:nvPr/>
          </p:nvSpPr>
          <p:spPr>
            <a:xfrm>
              <a:off x="3705120" y="3072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97" name="CustomShape 473"/>
            <p:cNvSpPr/>
            <p:nvPr/>
          </p:nvSpPr>
          <p:spPr>
            <a:xfrm>
              <a:off x="3794040" y="3229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98" name="CustomShape 474"/>
            <p:cNvSpPr/>
            <p:nvPr/>
          </p:nvSpPr>
          <p:spPr>
            <a:xfrm>
              <a:off x="3705120" y="3229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299" name="CustomShape 475"/>
            <p:cNvSpPr/>
            <p:nvPr/>
          </p:nvSpPr>
          <p:spPr>
            <a:xfrm>
              <a:off x="3682800" y="3333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00" name="CustomShape 476"/>
            <p:cNvSpPr/>
            <p:nvPr/>
          </p:nvSpPr>
          <p:spPr>
            <a:xfrm>
              <a:off x="4149720" y="31564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01" name="CustomShape 477"/>
            <p:cNvSpPr/>
            <p:nvPr/>
          </p:nvSpPr>
          <p:spPr>
            <a:xfrm>
              <a:off x="4116240" y="317736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02" name="CustomShape 478"/>
            <p:cNvSpPr/>
            <p:nvPr/>
          </p:nvSpPr>
          <p:spPr>
            <a:xfrm>
              <a:off x="3982680" y="3198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03" name="CustomShape 479"/>
            <p:cNvSpPr/>
            <p:nvPr/>
          </p:nvSpPr>
          <p:spPr>
            <a:xfrm>
              <a:off x="4093920" y="328176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04" name="CustomShape 480"/>
            <p:cNvSpPr/>
            <p:nvPr/>
          </p:nvSpPr>
          <p:spPr>
            <a:xfrm>
              <a:off x="4005000" y="3281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05" name="CustomShape 481"/>
            <p:cNvSpPr/>
            <p:nvPr/>
          </p:nvSpPr>
          <p:spPr>
            <a:xfrm>
              <a:off x="3871800" y="3302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06" name="CustomShape 482"/>
            <p:cNvSpPr/>
            <p:nvPr/>
          </p:nvSpPr>
          <p:spPr>
            <a:xfrm>
              <a:off x="3982680" y="3386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07" name="CustomShape 483"/>
            <p:cNvSpPr/>
            <p:nvPr/>
          </p:nvSpPr>
          <p:spPr>
            <a:xfrm>
              <a:off x="4316400" y="3072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08" name="CustomShape 484"/>
            <p:cNvSpPr/>
            <p:nvPr/>
          </p:nvSpPr>
          <p:spPr>
            <a:xfrm>
              <a:off x="4227480" y="3072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09" name="CustomShape 485"/>
            <p:cNvSpPr/>
            <p:nvPr/>
          </p:nvSpPr>
          <p:spPr>
            <a:xfrm>
              <a:off x="4093920" y="309384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10" name="CustomShape 486"/>
            <p:cNvSpPr/>
            <p:nvPr/>
          </p:nvSpPr>
          <p:spPr>
            <a:xfrm>
              <a:off x="4205160" y="3177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11" name="CustomShape 487"/>
            <p:cNvSpPr/>
            <p:nvPr/>
          </p:nvSpPr>
          <p:spPr>
            <a:xfrm>
              <a:off x="4405320" y="3072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12" name="CustomShape 488"/>
            <p:cNvSpPr/>
            <p:nvPr/>
          </p:nvSpPr>
          <p:spPr>
            <a:xfrm>
              <a:off x="4516200" y="31564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13" name="CustomShape 489"/>
            <p:cNvSpPr/>
            <p:nvPr/>
          </p:nvSpPr>
          <p:spPr>
            <a:xfrm>
              <a:off x="4371840" y="3125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14" name="CustomShape 490"/>
            <p:cNvSpPr/>
            <p:nvPr/>
          </p:nvSpPr>
          <p:spPr>
            <a:xfrm>
              <a:off x="4483080" y="3177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15" name="CustomShape 491"/>
            <p:cNvSpPr/>
            <p:nvPr/>
          </p:nvSpPr>
          <p:spPr>
            <a:xfrm>
              <a:off x="4349880" y="3198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16" name="CustomShape 492"/>
            <p:cNvSpPr/>
            <p:nvPr/>
          </p:nvSpPr>
          <p:spPr>
            <a:xfrm>
              <a:off x="4460760" y="3281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17" name="CustomShape 493"/>
            <p:cNvSpPr/>
            <p:nvPr/>
          </p:nvSpPr>
          <p:spPr>
            <a:xfrm>
              <a:off x="4371840" y="3281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18" name="CustomShape 494"/>
            <p:cNvSpPr/>
            <p:nvPr/>
          </p:nvSpPr>
          <p:spPr>
            <a:xfrm>
              <a:off x="4349880" y="3386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grpSp>
        <p:nvGrpSpPr>
          <p:cNvPr id="1319" name="Group 495"/>
          <p:cNvGrpSpPr/>
          <p:nvPr/>
        </p:nvGrpSpPr>
        <p:grpSpPr>
          <a:xfrm>
            <a:off x="5192280" y="853200"/>
            <a:ext cx="3916440" cy="4632120"/>
            <a:chOff x="5192280" y="853200"/>
            <a:chExt cx="3916440" cy="4632120"/>
          </a:xfrm>
        </p:grpSpPr>
        <p:sp>
          <p:nvSpPr>
            <p:cNvPr id="1320" name="Line 496"/>
            <p:cNvSpPr/>
            <p:nvPr/>
          </p:nvSpPr>
          <p:spPr>
            <a:xfrm>
              <a:off x="5192280" y="853200"/>
              <a:ext cx="360" cy="4632120"/>
            </a:xfrm>
            <a:prstGeom prst="line">
              <a:avLst/>
            </a:prstGeom>
            <a:ln w="19080">
              <a:solidFill>
                <a:srgbClr val="000000"/>
              </a:solidFill>
              <a:prstDash val="sysDash"/>
              <a:miter/>
            </a:ln>
          </p:spPr>
          <p:style>
            <a:lnRef idx="0">
              <a:scrgbClr r="0" g="0" b="0"/>
            </a:lnRef>
            <a:fillRef idx="0">
              <a:scrgbClr r="0" g="0" b="0"/>
            </a:fillRef>
            <a:effectRef idx="0">
              <a:scrgbClr r="0" g="0" b="0"/>
            </a:effectRef>
            <a:fontRef idx="minor"/>
          </p:style>
        </p:sp>
        <p:sp>
          <p:nvSpPr>
            <p:cNvPr id="1321" name="CustomShape 497"/>
            <p:cNvSpPr/>
            <p:nvPr/>
          </p:nvSpPr>
          <p:spPr>
            <a:xfrm>
              <a:off x="5954760" y="1010160"/>
              <a:ext cx="2774880" cy="3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000" b="1" strike="noStrike" spc="-1">
                  <a:solidFill>
                    <a:srgbClr val="00B050"/>
                  </a:solidFill>
                  <a:latin typeface="Arial"/>
                  <a:ea typeface="Arial"/>
                </a:rPr>
                <a:t>High Precipitation</a:t>
              </a:r>
              <a:endParaRPr lang="en-US" sz="2000" b="0" strike="noStrike" spc="-1">
                <a:latin typeface="Arial"/>
              </a:endParaRPr>
            </a:p>
          </p:txBody>
        </p:sp>
        <p:pic>
          <p:nvPicPr>
            <p:cNvPr id="1322" name="Picture 11"/>
            <p:cNvPicPr/>
            <p:nvPr/>
          </p:nvPicPr>
          <p:blipFill>
            <a:blip r:embed="rId2"/>
            <a:stretch/>
          </p:blipFill>
          <p:spPr>
            <a:xfrm>
              <a:off x="5617800" y="3738240"/>
              <a:ext cx="2068560" cy="1447920"/>
            </a:xfrm>
            <a:prstGeom prst="rect">
              <a:avLst/>
            </a:prstGeom>
            <a:ln>
              <a:noFill/>
            </a:ln>
          </p:spPr>
        </p:pic>
        <p:pic>
          <p:nvPicPr>
            <p:cNvPr id="1323" name="Picture 13"/>
            <p:cNvPicPr/>
            <p:nvPr/>
          </p:nvPicPr>
          <p:blipFill>
            <a:blip r:embed="rId3"/>
            <a:stretch/>
          </p:blipFill>
          <p:spPr>
            <a:xfrm>
              <a:off x="7555320" y="1902240"/>
              <a:ext cx="1553400" cy="1538640"/>
            </a:xfrm>
            <a:prstGeom prst="rect">
              <a:avLst/>
            </a:prstGeom>
            <a:ln>
              <a:noFill/>
            </a:ln>
          </p:spPr>
        </p:pic>
        <p:grpSp>
          <p:nvGrpSpPr>
            <p:cNvPr id="1324" name="Group 498"/>
            <p:cNvGrpSpPr/>
            <p:nvPr/>
          </p:nvGrpSpPr>
          <p:grpSpPr>
            <a:xfrm>
              <a:off x="5922720" y="2776320"/>
              <a:ext cx="1157400" cy="740520"/>
              <a:chOff x="5922720" y="2776320"/>
              <a:chExt cx="1157400" cy="740520"/>
            </a:xfrm>
          </p:grpSpPr>
          <p:sp>
            <p:nvSpPr>
              <p:cNvPr id="1325" name="CustomShape 499"/>
              <p:cNvSpPr/>
              <p:nvPr/>
            </p:nvSpPr>
            <p:spPr>
              <a:xfrm>
                <a:off x="6422760" y="2828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26" name="CustomShape 500"/>
              <p:cNvSpPr/>
              <p:nvPr/>
            </p:nvSpPr>
            <p:spPr>
              <a:xfrm>
                <a:off x="6311520" y="29329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27" name="CustomShape 501"/>
              <p:cNvSpPr/>
              <p:nvPr/>
            </p:nvSpPr>
            <p:spPr>
              <a:xfrm>
                <a:off x="6178320" y="29538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28" name="CustomShape 502"/>
              <p:cNvSpPr/>
              <p:nvPr/>
            </p:nvSpPr>
            <p:spPr>
              <a:xfrm>
                <a:off x="6289200" y="3037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29" name="CustomShape 503"/>
              <p:cNvSpPr/>
              <p:nvPr/>
            </p:nvSpPr>
            <p:spPr>
              <a:xfrm>
                <a:off x="6678000" y="2912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30" name="CustomShape 504"/>
              <p:cNvSpPr/>
              <p:nvPr/>
            </p:nvSpPr>
            <p:spPr>
              <a:xfrm>
                <a:off x="6622560" y="3037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31" name="CustomShape 505"/>
              <p:cNvSpPr/>
              <p:nvPr/>
            </p:nvSpPr>
            <p:spPr>
              <a:xfrm>
                <a:off x="6422760" y="29851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32" name="CustomShape 506"/>
              <p:cNvSpPr/>
              <p:nvPr/>
            </p:nvSpPr>
            <p:spPr>
              <a:xfrm>
                <a:off x="6511680" y="3141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33" name="CustomShape 507"/>
              <p:cNvSpPr/>
              <p:nvPr/>
            </p:nvSpPr>
            <p:spPr>
              <a:xfrm>
                <a:off x="6144840" y="30895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34" name="CustomShape 508"/>
              <p:cNvSpPr/>
              <p:nvPr/>
            </p:nvSpPr>
            <p:spPr>
              <a:xfrm>
                <a:off x="5922720" y="3141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35" name="CustomShape 509"/>
              <p:cNvSpPr/>
              <p:nvPr/>
            </p:nvSpPr>
            <p:spPr>
              <a:xfrm>
                <a:off x="6400440" y="3173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36" name="CustomShape 510"/>
              <p:cNvSpPr/>
              <p:nvPr/>
            </p:nvSpPr>
            <p:spPr>
              <a:xfrm>
                <a:off x="6256080" y="3141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37" name="CustomShape 511"/>
              <p:cNvSpPr/>
              <p:nvPr/>
            </p:nvSpPr>
            <p:spPr>
              <a:xfrm>
                <a:off x="6144840" y="3245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38" name="CustomShape 512"/>
              <p:cNvSpPr/>
              <p:nvPr/>
            </p:nvSpPr>
            <p:spPr>
              <a:xfrm>
                <a:off x="6256080" y="3297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39" name="CustomShape 513"/>
              <p:cNvSpPr/>
              <p:nvPr/>
            </p:nvSpPr>
            <p:spPr>
              <a:xfrm>
                <a:off x="6700320" y="32248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40" name="CustomShape 514"/>
              <p:cNvSpPr/>
              <p:nvPr/>
            </p:nvSpPr>
            <p:spPr>
              <a:xfrm>
                <a:off x="6533640" y="3266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41" name="CustomShape 515"/>
              <p:cNvSpPr/>
              <p:nvPr/>
            </p:nvSpPr>
            <p:spPr>
              <a:xfrm>
                <a:off x="6644880" y="3350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42" name="CustomShape 516"/>
              <p:cNvSpPr/>
              <p:nvPr/>
            </p:nvSpPr>
            <p:spPr>
              <a:xfrm>
                <a:off x="6444720" y="3297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43" name="CustomShape 517"/>
              <p:cNvSpPr/>
              <p:nvPr/>
            </p:nvSpPr>
            <p:spPr>
              <a:xfrm>
                <a:off x="6533640" y="3454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44" name="CustomShape 518"/>
              <p:cNvSpPr/>
              <p:nvPr/>
            </p:nvSpPr>
            <p:spPr>
              <a:xfrm>
                <a:off x="6778080" y="29851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45" name="CustomShape 519"/>
              <p:cNvSpPr/>
              <p:nvPr/>
            </p:nvSpPr>
            <p:spPr>
              <a:xfrm>
                <a:off x="6889680" y="3037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46" name="CustomShape 520"/>
              <p:cNvSpPr/>
              <p:nvPr/>
            </p:nvSpPr>
            <p:spPr>
              <a:xfrm>
                <a:off x="6867360" y="3141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47" name="CustomShape 521"/>
              <p:cNvSpPr/>
              <p:nvPr/>
            </p:nvSpPr>
            <p:spPr>
              <a:xfrm>
                <a:off x="6778080" y="3141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48" name="CustomShape 522"/>
              <p:cNvSpPr/>
              <p:nvPr/>
            </p:nvSpPr>
            <p:spPr>
              <a:xfrm>
                <a:off x="6900480" y="32666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49" name="CustomShape 523"/>
              <p:cNvSpPr/>
              <p:nvPr/>
            </p:nvSpPr>
            <p:spPr>
              <a:xfrm>
                <a:off x="6869520" y="3350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50" name="CustomShape 524"/>
              <p:cNvSpPr/>
              <p:nvPr/>
            </p:nvSpPr>
            <p:spPr>
              <a:xfrm>
                <a:off x="6789240" y="2776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51" name="CustomShape 525"/>
              <p:cNvSpPr/>
              <p:nvPr/>
            </p:nvSpPr>
            <p:spPr>
              <a:xfrm>
                <a:off x="6700320" y="2776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52" name="CustomShape 526"/>
              <p:cNvSpPr/>
              <p:nvPr/>
            </p:nvSpPr>
            <p:spPr>
              <a:xfrm>
                <a:off x="7013880" y="2776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53" name="CustomShape 527"/>
              <p:cNvSpPr/>
              <p:nvPr/>
            </p:nvSpPr>
            <p:spPr>
              <a:xfrm>
                <a:off x="6903000" y="2880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54" name="CustomShape 528"/>
              <p:cNvSpPr/>
              <p:nvPr/>
            </p:nvSpPr>
            <p:spPr>
              <a:xfrm>
                <a:off x="6980760" y="30582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55" name="CustomShape 529"/>
              <p:cNvSpPr/>
              <p:nvPr/>
            </p:nvSpPr>
            <p:spPr>
              <a:xfrm>
                <a:off x="6178320" y="2776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56" name="CustomShape 530"/>
              <p:cNvSpPr/>
              <p:nvPr/>
            </p:nvSpPr>
            <p:spPr>
              <a:xfrm>
                <a:off x="6033960" y="2880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57" name="CustomShape 531"/>
              <p:cNvSpPr/>
              <p:nvPr/>
            </p:nvSpPr>
            <p:spPr>
              <a:xfrm>
                <a:off x="6011640" y="29851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58" name="CustomShape 532"/>
              <p:cNvSpPr/>
              <p:nvPr/>
            </p:nvSpPr>
            <p:spPr>
              <a:xfrm>
                <a:off x="5922720" y="29851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59" name="CustomShape 533"/>
              <p:cNvSpPr/>
              <p:nvPr/>
            </p:nvSpPr>
            <p:spPr>
              <a:xfrm>
                <a:off x="7002720" y="3141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grpSp>
          <p:nvGrpSpPr>
            <p:cNvPr id="1360" name="Group 534"/>
            <p:cNvGrpSpPr/>
            <p:nvPr/>
          </p:nvGrpSpPr>
          <p:grpSpPr>
            <a:xfrm>
              <a:off x="5846760" y="3357000"/>
              <a:ext cx="1157040" cy="741240"/>
              <a:chOff x="5846760" y="3357000"/>
              <a:chExt cx="1157040" cy="741240"/>
            </a:xfrm>
          </p:grpSpPr>
          <p:sp>
            <p:nvSpPr>
              <p:cNvPr id="1361" name="CustomShape 535"/>
              <p:cNvSpPr/>
              <p:nvPr/>
            </p:nvSpPr>
            <p:spPr>
              <a:xfrm>
                <a:off x="6346440" y="34092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62" name="CustomShape 536"/>
              <p:cNvSpPr/>
              <p:nvPr/>
            </p:nvSpPr>
            <p:spPr>
              <a:xfrm>
                <a:off x="6235560" y="3513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63" name="CustomShape 537"/>
              <p:cNvSpPr/>
              <p:nvPr/>
            </p:nvSpPr>
            <p:spPr>
              <a:xfrm>
                <a:off x="6102000" y="35344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64" name="CustomShape 538"/>
              <p:cNvSpPr/>
              <p:nvPr/>
            </p:nvSpPr>
            <p:spPr>
              <a:xfrm>
                <a:off x="6213240" y="361800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65" name="CustomShape 539"/>
              <p:cNvSpPr/>
              <p:nvPr/>
            </p:nvSpPr>
            <p:spPr>
              <a:xfrm>
                <a:off x="6602040" y="34927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66" name="CustomShape 540"/>
              <p:cNvSpPr/>
              <p:nvPr/>
            </p:nvSpPr>
            <p:spPr>
              <a:xfrm>
                <a:off x="6546240" y="361800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67" name="CustomShape 541"/>
              <p:cNvSpPr/>
              <p:nvPr/>
            </p:nvSpPr>
            <p:spPr>
              <a:xfrm>
                <a:off x="6346440" y="35658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68" name="CustomShape 542"/>
              <p:cNvSpPr/>
              <p:nvPr/>
            </p:nvSpPr>
            <p:spPr>
              <a:xfrm>
                <a:off x="6435360" y="3722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69" name="CustomShape 543"/>
              <p:cNvSpPr/>
              <p:nvPr/>
            </p:nvSpPr>
            <p:spPr>
              <a:xfrm>
                <a:off x="6068880" y="367020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70" name="CustomShape 544"/>
              <p:cNvSpPr/>
              <p:nvPr/>
            </p:nvSpPr>
            <p:spPr>
              <a:xfrm>
                <a:off x="5846760" y="3722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71" name="CustomShape 545"/>
              <p:cNvSpPr/>
              <p:nvPr/>
            </p:nvSpPr>
            <p:spPr>
              <a:xfrm>
                <a:off x="6324120" y="37540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72" name="CustomShape 546"/>
              <p:cNvSpPr/>
              <p:nvPr/>
            </p:nvSpPr>
            <p:spPr>
              <a:xfrm>
                <a:off x="6179760" y="3722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73" name="CustomShape 547"/>
              <p:cNvSpPr/>
              <p:nvPr/>
            </p:nvSpPr>
            <p:spPr>
              <a:xfrm>
                <a:off x="6068880" y="3827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74" name="CustomShape 548"/>
              <p:cNvSpPr/>
              <p:nvPr/>
            </p:nvSpPr>
            <p:spPr>
              <a:xfrm>
                <a:off x="6179760" y="3879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75" name="CustomShape 549"/>
              <p:cNvSpPr/>
              <p:nvPr/>
            </p:nvSpPr>
            <p:spPr>
              <a:xfrm>
                <a:off x="6624000" y="38062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76" name="CustomShape 550"/>
              <p:cNvSpPr/>
              <p:nvPr/>
            </p:nvSpPr>
            <p:spPr>
              <a:xfrm>
                <a:off x="6457680" y="38480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77" name="CustomShape 551"/>
              <p:cNvSpPr/>
              <p:nvPr/>
            </p:nvSpPr>
            <p:spPr>
              <a:xfrm>
                <a:off x="6568560" y="3931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78" name="CustomShape 552"/>
              <p:cNvSpPr/>
              <p:nvPr/>
            </p:nvSpPr>
            <p:spPr>
              <a:xfrm>
                <a:off x="6368760" y="3879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79" name="CustomShape 553"/>
              <p:cNvSpPr/>
              <p:nvPr/>
            </p:nvSpPr>
            <p:spPr>
              <a:xfrm>
                <a:off x="6457680" y="4035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80" name="CustomShape 554"/>
              <p:cNvSpPr/>
              <p:nvPr/>
            </p:nvSpPr>
            <p:spPr>
              <a:xfrm>
                <a:off x="6701760" y="35658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81" name="CustomShape 555"/>
              <p:cNvSpPr/>
              <p:nvPr/>
            </p:nvSpPr>
            <p:spPr>
              <a:xfrm>
                <a:off x="6813000" y="3618000"/>
                <a:ext cx="6660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82" name="CustomShape 556"/>
              <p:cNvSpPr/>
              <p:nvPr/>
            </p:nvSpPr>
            <p:spPr>
              <a:xfrm>
                <a:off x="6790680" y="3722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83" name="CustomShape 557"/>
              <p:cNvSpPr/>
              <p:nvPr/>
            </p:nvSpPr>
            <p:spPr>
              <a:xfrm>
                <a:off x="6701760" y="3722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84" name="CustomShape 558"/>
              <p:cNvSpPr/>
              <p:nvPr/>
            </p:nvSpPr>
            <p:spPr>
              <a:xfrm>
                <a:off x="6824160" y="384804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85" name="CustomShape 559"/>
              <p:cNvSpPr/>
              <p:nvPr/>
            </p:nvSpPr>
            <p:spPr>
              <a:xfrm>
                <a:off x="6792840" y="3931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86" name="CustomShape 560"/>
              <p:cNvSpPr/>
              <p:nvPr/>
            </p:nvSpPr>
            <p:spPr>
              <a:xfrm>
                <a:off x="6712920" y="33570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87" name="CustomShape 561"/>
              <p:cNvSpPr/>
              <p:nvPr/>
            </p:nvSpPr>
            <p:spPr>
              <a:xfrm>
                <a:off x="6624000" y="33570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88" name="CustomShape 562"/>
              <p:cNvSpPr/>
              <p:nvPr/>
            </p:nvSpPr>
            <p:spPr>
              <a:xfrm>
                <a:off x="6937560" y="33570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89" name="CustomShape 563"/>
              <p:cNvSpPr/>
              <p:nvPr/>
            </p:nvSpPr>
            <p:spPr>
              <a:xfrm>
                <a:off x="6826320" y="346140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90" name="CustomShape 564"/>
              <p:cNvSpPr/>
              <p:nvPr/>
            </p:nvSpPr>
            <p:spPr>
              <a:xfrm>
                <a:off x="6904440" y="3638880"/>
                <a:ext cx="66240" cy="626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91" name="CustomShape 565"/>
              <p:cNvSpPr/>
              <p:nvPr/>
            </p:nvSpPr>
            <p:spPr>
              <a:xfrm>
                <a:off x="6102000" y="33570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92" name="CustomShape 566"/>
              <p:cNvSpPr/>
              <p:nvPr/>
            </p:nvSpPr>
            <p:spPr>
              <a:xfrm>
                <a:off x="5957640" y="3461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93" name="CustomShape 567"/>
              <p:cNvSpPr/>
              <p:nvPr/>
            </p:nvSpPr>
            <p:spPr>
              <a:xfrm>
                <a:off x="5935320" y="35658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94" name="CustomShape 568"/>
              <p:cNvSpPr/>
              <p:nvPr/>
            </p:nvSpPr>
            <p:spPr>
              <a:xfrm>
                <a:off x="5846760" y="35658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395" name="CustomShape 569"/>
              <p:cNvSpPr/>
              <p:nvPr/>
            </p:nvSpPr>
            <p:spPr>
              <a:xfrm>
                <a:off x="6926760" y="37227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pic>
          <p:nvPicPr>
            <p:cNvPr id="1396" name="Picture 659"/>
            <p:cNvPicPr/>
            <p:nvPr/>
          </p:nvPicPr>
          <p:blipFill>
            <a:blip r:embed="rId4"/>
            <a:srcRect b="43954"/>
            <a:stretch/>
          </p:blipFill>
          <p:spPr>
            <a:xfrm>
              <a:off x="5999040" y="1840680"/>
              <a:ext cx="1162800" cy="941040"/>
            </a:xfrm>
            <a:prstGeom prst="rect">
              <a:avLst/>
            </a:prstGeom>
            <a:ln>
              <a:noFill/>
            </a:ln>
          </p:spPr>
        </p:pic>
        <p:grpSp>
          <p:nvGrpSpPr>
            <p:cNvPr id="1397" name="Group 570"/>
            <p:cNvGrpSpPr/>
            <p:nvPr/>
          </p:nvGrpSpPr>
          <p:grpSpPr>
            <a:xfrm>
              <a:off x="5960880" y="2903040"/>
              <a:ext cx="795600" cy="684360"/>
              <a:chOff x="5960880" y="2903040"/>
              <a:chExt cx="795600" cy="684360"/>
            </a:xfrm>
          </p:grpSpPr>
          <p:sp>
            <p:nvSpPr>
              <p:cNvPr id="1398" name="CustomShape 571"/>
              <p:cNvSpPr/>
              <p:nvPr/>
            </p:nvSpPr>
            <p:spPr>
              <a:xfrm rot="5400000" flipH="1" flipV="1">
                <a:off x="5926320" y="2936880"/>
                <a:ext cx="432360" cy="363600"/>
              </a:xfrm>
              <a:prstGeom prst="curvedConnector3">
                <a:avLst>
                  <a:gd name="adj1" fmla="val 1710"/>
                </a:avLst>
              </a:prstGeom>
              <a:noFill/>
              <a:ln w="38160">
                <a:solidFill>
                  <a:srgbClr val="FF0000"/>
                </a:solidFill>
                <a:miter/>
                <a:tailEnd type="triangle" w="med" len="med"/>
              </a:ln>
            </p:spPr>
            <p:style>
              <a:lnRef idx="0">
                <a:scrgbClr r="0" g="0" b="0"/>
              </a:lnRef>
              <a:fillRef idx="0">
                <a:scrgbClr r="0" g="0" b="0"/>
              </a:fillRef>
              <a:effectRef idx="0">
                <a:scrgbClr r="0" g="0" b="0"/>
              </a:effectRef>
              <a:fontRef idx="minor"/>
            </p:style>
          </p:sp>
          <p:sp>
            <p:nvSpPr>
              <p:cNvPr id="1399" name="CustomShape 572"/>
              <p:cNvSpPr/>
              <p:nvPr/>
            </p:nvSpPr>
            <p:spPr>
              <a:xfrm rot="5400000" flipH="1" flipV="1">
                <a:off x="6046560" y="2967480"/>
                <a:ext cx="555840" cy="436320"/>
              </a:xfrm>
              <a:prstGeom prst="curvedConnector3">
                <a:avLst>
                  <a:gd name="adj1" fmla="val 3052"/>
                </a:avLst>
              </a:prstGeom>
              <a:noFill/>
              <a:ln w="38160">
                <a:solidFill>
                  <a:srgbClr val="FF0000"/>
                </a:solidFill>
                <a:miter/>
                <a:tailEnd type="triangle" w="med" len="med"/>
              </a:ln>
            </p:spPr>
            <p:style>
              <a:lnRef idx="0">
                <a:scrgbClr r="0" g="0" b="0"/>
              </a:lnRef>
              <a:fillRef idx="0">
                <a:scrgbClr r="0" g="0" b="0"/>
              </a:fillRef>
              <a:effectRef idx="0">
                <a:scrgbClr r="0" g="0" b="0"/>
              </a:effectRef>
              <a:fontRef idx="minor"/>
            </p:style>
          </p:sp>
          <p:sp>
            <p:nvSpPr>
              <p:cNvPr id="1400" name="CustomShape 573"/>
              <p:cNvSpPr/>
              <p:nvPr/>
            </p:nvSpPr>
            <p:spPr>
              <a:xfrm rot="5400000" flipH="1" flipV="1">
                <a:off x="6187320" y="3018600"/>
                <a:ext cx="679680" cy="457560"/>
              </a:xfrm>
              <a:prstGeom prst="curvedConnector3">
                <a:avLst>
                  <a:gd name="adj1" fmla="val 1920"/>
                </a:avLst>
              </a:prstGeom>
              <a:noFill/>
              <a:ln w="38160">
                <a:solidFill>
                  <a:srgbClr val="FF0000"/>
                </a:solidFill>
                <a:miter/>
                <a:tailEnd type="triangle" w="med" len="med"/>
              </a:ln>
            </p:spPr>
            <p:style>
              <a:lnRef idx="0">
                <a:scrgbClr r="0" g="0" b="0"/>
              </a:lnRef>
              <a:fillRef idx="0">
                <a:scrgbClr r="0" g="0" b="0"/>
              </a:fillRef>
              <a:effectRef idx="0">
                <a:scrgbClr r="0" g="0" b="0"/>
              </a:effectRef>
              <a:fontRef idx="minor"/>
            </p:style>
          </p:sp>
        </p:grpSp>
        <p:sp>
          <p:nvSpPr>
            <p:cNvPr id="1401" name="CustomShape 574"/>
            <p:cNvSpPr/>
            <p:nvPr/>
          </p:nvSpPr>
          <p:spPr>
            <a:xfrm>
              <a:off x="5956920" y="1463400"/>
              <a:ext cx="128592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1" strike="noStrike" spc="-1">
                  <a:solidFill>
                    <a:srgbClr val="000000"/>
                  </a:solidFill>
                  <a:latin typeface="Arial"/>
                  <a:ea typeface="DejaVu Sans"/>
                </a:rPr>
                <a:t>Activation</a:t>
              </a:r>
              <a:endParaRPr lang="en-US" sz="1800" b="0" strike="noStrike" spc="-1">
                <a:latin typeface="Arial"/>
              </a:endParaRPr>
            </a:p>
          </p:txBody>
        </p:sp>
        <p:sp>
          <p:nvSpPr>
            <p:cNvPr id="1402" name="CustomShape 575"/>
            <p:cNvSpPr/>
            <p:nvPr/>
          </p:nvSpPr>
          <p:spPr>
            <a:xfrm>
              <a:off x="7558200" y="3456360"/>
              <a:ext cx="146412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1" strike="noStrike" spc="-1">
                  <a:solidFill>
                    <a:srgbClr val="000000"/>
                  </a:solidFill>
                  <a:latin typeface="Arial"/>
                  <a:ea typeface="DejaVu Sans"/>
                </a:rPr>
                <a:t>Scavenging</a:t>
              </a:r>
              <a:endParaRPr lang="en-US" sz="1800" b="0" strike="noStrike" spc="-1">
                <a:latin typeface="Arial"/>
              </a:endParaRPr>
            </a:p>
          </p:txBody>
        </p:sp>
        <p:sp>
          <p:nvSpPr>
            <p:cNvPr id="1403" name="CustomShape 576"/>
            <p:cNvSpPr/>
            <p:nvPr/>
          </p:nvSpPr>
          <p:spPr>
            <a:xfrm>
              <a:off x="7856280" y="40953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04" name="CustomShape 577"/>
            <p:cNvSpPr/>
            <p:nvPr/>
          </p:nvSpPr>
          <p:spPr>
            <a:xfrm>
              <a:off x="7451280" y="337932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05" name="CustomShape 578"/>
            <p:cNvSpPr/>
            <p:nvPr/>
          </p:nvSpPr>
          <p:spPr>
            <a:xfrm>
              <a:off x="7723080" y="4304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06" name="CustomShape 579"/>
            <p:cNvSpPr/>
            <p:nvPr/>
          </p:nvSpPr>
          <p:spPr>
            <a:xfrm>
              <a:off x="8112240" y="41788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07" name="CustomShape 580"/>
            <p:cNvSpPr/>
            <p:nvPr/>
          </p:nvSpPr>
          <p:spPr>
            <a:xfrm>
              <a:off x="8102160" y="39016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08" name="CustomShape 581"/>
            <p:cNvSpPr/>
            <p:nvPr/>
          </p:nvSpPr>
          <p:spPr>
            <a:xfrm>
              <a:off x="8291160" y="29890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09" name="CustomShape 582"/>
            <p:cNvSpPr/>
            <p:nvPr/>
          </p:nvSpPr>
          <p:spPr>
            <a:xfrm>
              <a:off x="7602480" y="4147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10" name="CustomShape 583"/>
            <p:cNvSpPr/>
            <p:nvPr/>
          </p:nvSpPr>
          <p:spPr>
            <a:xfrm>
              <a:off x="7356600" y="4408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11" name="CustomShape 584"/>
            <p:cNvSpPr/>
            <p:nvPr/>
          </p:nvSpPr>
          <p:spPr>
            <a:xfrm>
              <a:off x="8179920" y="3020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12" name="CustomShape 585"/>
            <p:cNvSpPr/>
            <p:nvPr/>
          </p:nvSpPr>
          <p:spPr>
            <a:xfrm>
              <a:off x="7650000" y="37674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13" name="CustomShape 586"/>
            <p:cNvSpPr/>
            <p:nvPr/>
          </p:nvSpPr>
          <p:spPr>
            <a:xfrm>
              <a:off x="7578720" y="4512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14" name="CustomShape 587"/>
            <p:cNvSpPr/>
            <p:nvPr/>
          </p:nvSpPr>
          <p:spPr>
            <a:xfrm>
              <a:off x="7800840" y="4908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15" name="CustomShape 588"/>
            <p:cNvSpPr/>
            <p:nvPr/>
          </p:nvSpPr>
          <p:spPr>
            <a:xfrm>
              <a:off x="8479800" y="3072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16" name="CustomShape 589"/>
            <p:cNvSpPr/>
            <p:nvPr/>
          </p:nvSpPr>
          <p:spPr>
            <a:xfrm>
              <a:off x="8424360" y="31978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17" name="CustomShape 590"/>
            <p:cNvSpPr/>
            <p:nvPr/>
          </p:nvSpPr>
          <p:spPr>
            <a:xfrm>
              <a:off x="8224200" y="31456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18" name="CustomShape 591"/>
            <p:cNvSpPr/>
            <p:nvPr/>
          </p:nvSpPr>
          <p:spPr>
            <a:xfrm>
              <a:off x="8313120" y="33022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19" name="CustomShape 592"/>
            <p:cNvSpPr/>
            <p:nvPr/>
          </p:nvSpPr>
          <p:spPr>
            <a:xfrm>
              <a:off x="8233920" y="44978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20" name="CustomShape 593"/>
            <p:cNvSpPr/>
            <p:nvPr/>
          </p:nvSpPr>
          <p:spPr>
            <a:xfrm>
              <a:off x="8456040" y="4647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21" name="CustomShape 594"/>
            <p:cNvSpPr/>
            <p:nvPr/>
          </p:nvSpPr>
          <p:spPr>
            <a:xfrm>
              <a:off x="7917120" y="4423680"/>
              <a:ext cx="6660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22" name="CustomShape 595"/>
            <p:cNvSpPr/>
            <p:nvPr/>
          </p:nvSpPr>
          <p:spPr>
            <a:xfrm>
              <a:off x="8296920" y="495648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23" name="CustomShape 596"/>
            <p:cNvSpPr/>
            <p:nvPr/>
          </p:nvSpPr>
          <p:spPr>
            <a:xfrm>
              <a:off x="7689960" y="3400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24" name="CustomShape 597"/>
            <p:cNvSpPr/>
            <p:nvPr/>
          </p:nvSpPr>
          <p:spPr>
            <a:xfrm>
              <a:off x="8447760" y="40431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25" name="CustomShape 598"/>
            <p:cNvSpPr/>
            <p:nvPr/>
          </p:nvSpPr>
          <p:spPr>
            <a:xfrm>
              <a:off x="8336520" y="41475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26" name="CustomShape 599"/>
            <p:cNvSpPr/>
            <p:nvPr/>
          </p:nvSpPr>
          <p:spPr>
            <a:xfrm>
              <a:off x="7467840" y="3738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27" name="CustomShape 600"/>
            <p:cNvSpPr/>
            <p:nvPr/>
          </p:nvSpPr>
          <p:spPr>
            <a:xfrm>
              <a:off x="8001360" y="338724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28" name="CustomShape 601"/>
            <p:cNvSpPr/>
            <p:nvPr/>
          </p:nvSpPr>
          <p:spPr>
            <a:xfrm>
              <a:off x="7356600" y="425196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29" name="CustomShape 602"/>
            <p:cNvSpPr/>
            <p:nvPr/>
          </p:nvSpPr>
          <p:spPr>
            <a:xfrm>
              <a:off x="8436600" y="3378600"/>
              <a:ext cx="66240" cy="622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pic>
        <p:nvPicPr>
          <p:cNvPr id="1430" name="Picture 702"/>
          <p:cNvPicPr/>
          <p:nvPr/>
        </p:nvPicPr>
        <p:blipFill>
          <a:blip r:embed="rId5"/>
          <a:srcRect b="43942"/>
          <a:stretch/>
        </p:blipFill>
        <p:spPr>
          <a:xfrm>
            <a:off x="2067120" y="2747160"/>
            <a:ext cx="1405080" cy="320040"/>
          </a:xfrm>
          <a:prstGeom prst="rect">
            <a:avLst/>
          </a:prstGeom>
          <a:ln>
            <a:noFill/>
          </a:ln>
        </p:spPr>
      </p:pic>
      <p:sp>
        <p:nvSpPr>
          <p:cNvPr id="1431" name="CustomShape 603"/>
          <p:cNvSpPr/>
          <p:nvPr/>
        </p:nvSpPr>
        <p:spPr>
          <a:xfrm>
            <a:off x="1461240" y="1832400"/>
            <a:ext cx="2625480" cy="638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1800" b="1" strike="noStrike" spc="-1">
                <a:solidFill>
                  <a:srgbClr val="000000"/>
                </a:solidFill>
                <a:latin typeface="Arial"/>
                <a:ea typeface="DejaVu Sans"/>
              </a:rPr>
              <a:t>Temperature Inversion</a:t>
            </a:r>
            <a:endParaRPr lang="en-US" sz="1800" b="0" strike="noStrike" spc="-1">
              <a:latin typeface="Arial"/>
            </a:endParaRPr>
          </a:p>
          <a:p>
            <a:pPr algn="ctr">
              <a:lnSpc>
                <a:spcPct val="100000"/>
              </a:lnSpc>
            </a:pPr>
            <a:r>
              <a:rPr lang="en-US" sz="1800" b="1" strike="noStrike" spc="-1">
                <a:solidFill>
                  <a:srgbClr val="000000"/>
                </a:solidFill>
                <a:latin typeface="Arial"/>
                <a:ea typeface="DejaVu Sans"/>
              </a:rPr>
              <a:t>(Traps Pollution)</a:t>
            </a:r>
            <a:endParaRPr lang="en-US" sz="1800" b="0" strike="noStrike" spc="-1">
              <a:latin typeface="Arial"/>
            </a:endParaRPr>
          </a:p>
        </p:txBody>
      </p:sp>
      <p:sp>
        <p:nvSpPr>
          <p:cNvPr id="1432" name="CustomShape 604"/>
          <p:cNvSpPr/>
          <p:nvPr/>
        </p:nvSpPr>
        <p:spPr>
          <a:xfrm>
            <a:off x="1" y="116280"/>
            <a:ext cx="10080624" cy="64487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en-US" sz="3600" b="1" strike="noStrike" spc="-1" dirty="0" smtClean="0">
                <a:solidFill>
                  <a:srgbClr val="000000"/>
                </a:solidFill>
                <a:latin typeface="Arial"/>
                <a:ea typeface="DejaVu Sans"/>
              </a:rPr>
              <a:t>Airborne Measurements for </a:t>
            </a:r>
            <a:r>
              <a:rPr lang="en-US" sz="3600" b="1" strike="noStrike" spc="-1" dirty="0" err="1" smtClean="0">
                <a:solidFill>
                  <a:srgbClr val="000000"/>
                </a:solidFill>
                <a:latin typeface="Arial"/>
                <a:ea typeface="DejaVu Sans"/>
              </a:rPr>
              <a:t>Microduct</a:t>
            </a:r>
            <a:r>
              <a:rPr lang="en-US" sz="3600" b="1" strike="noStrike" spc="-1" dirty="0" smtClean="0">
                <a:solidFill>
                  <a:srgbClr val="000000"/>
                </a:solidFill>
                <a:latin typeface="Arial"/>
                <a:ea typeface="DejaVu Sans"/>
              </a:rPr>
              <a:t> Sink</a:t>
            </a:r>
            <a:endParaRPr lang="en-US" sz="36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 name="CustomShape 1"/>
          <p:cNvSpPr/>
          <p:nvPr/>
        </p:nvSpPr>
        <p:spPr>
          <a:xfrm>
            <a:off x="3705840" y="1561680"/>
            <a:ext cx="6219360" cy="271656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marL="231840" indent="-231480">
              <a:lnSpc>
                <a:spcPct val="100000"/>
              </a:lnSpc>
              <a:buClr>
                <a:srgbClr val="000000"/>
              </a:buClr>
              <a:buFont typeface="Arial"/>
              <a:buChar char="•"/>
            </a:pPr>
            <a:r>
              <a:rPr lang="en-US" sz="2400" b="0" strike="noStrike" spc="-1" dirty="0" smtClean="0">
                <a:solidFill>
                  <a:srgbClr val="000000"/>
                </a:solidFill>
                <a:latin typeface="Times New Roman"/>
                <a:ea typeface="DejaVu Sans"/>
              </a:rPr>
              <a:t>Comparison </a:t>
            </a:r>
            <a:r>
              <a:rPr lang="en-US" sz="2400" b="0" strike="noStrike" spc="-1" dirty="0">
                <a:solidFill>
                  <a:srgbClr val="000000"/>
                </a:solidFill>
                <a:latin typeface="Times New Roman"/>
                <a:ea typeface="DejaVu Sans"/>
              </a:rPr>
              <a:t>of </a:t>
            </a:r>
            <a:r>
              <a:rPr lang="en-US" sz="2400" b="0" strike="noStrike" spc="-1" dirty="0" err="1">
                <a:solidFill>
                  <a:srgbClr val="000000"/>
                </a:solidFill>
                <a:latin typeface="Times New Roman"/>
                <a:ea typeface="DejaVu Sans"/>
              </a:rPr>
              <a:t>microdust</a:t>
            </a:r>
            <a:r>
              <a:rPr lang="en-US" sz="2400" b="0" strike="noStrike" spc="-1" dirty="0">
                <a:solidFill>
                  <a:srgbClr val="000000"/>
                </a:solidFill>
                <a:latin typeface="Times New Roman"/>
                <a:ea typeface="DejaVu Sans"/>
              </a:rPr>
              <a:t> at cloud base prior to precipitation </a:t>
            </a:r>
            <a:r>
              <a:rPr lang="en-US" sz="2400" spc="-1" dirty="0" smtClean="0">
                <a:solidFill>
                  <a:srgbClr val="000000"/>
                </a:solidFill>
                <a:latin typeface="Times New Roman"/>
                <a:ea typeface="DejaVu Sans"/>
              </a:rPr>
              <a:t>and</a:t>
            </a:r>
            <a:r>
              <a:rPr lang="en-US" sz="2400" b="0" strike="noStrike" spc="-1" dirty="0" smtClean="0">
                <a:solidFill>
                  <a:srgbClr val="000000"/>
                </a:solidFill>
                <a:latin typeface="Times New Roman"/>
                <a:ea typeface="DejaVu Sans"/>
              </a:rPr>
              <a:t> </a:t>
            </a:r>
            <a:r>
              <a:rPr lang="en-US" sz="2400" b="0" strike="noStrike" spc="-1" dirty="0">
                <a:solidFill>
                  <a:srgbClr val="000000"/>
                </a:solidFill>
                <a:latin typeface="Times New Roman"/>
                <a:ea typeface="DejaVu Sans"/>
              </a:rPr>
              <a:t>after precipitation.</a:t>
            </a:r>
            <a:endParaRPr lang="en-US" sz="2400" b="0" strike="noStrike" spc="-1" dirty="0">
              <a:latin typeface="Arial"/>
            </a:endParaRPr>
          </a:p>
          <a:p>
            <a:pPr marL="231840" indent="-231480">
              <a:lnSpc>
                <a:spcPct val="100000"/>
              </a:lnSpc>
              <a:buClr>
                <a:srgbClr val="000000"/>
              </a:buClr>
              <a:buFont typeface="Arial"/>
              <a:buChar char="•"/>
            </a:pPr>
            <a:r>
              <a:rPr lang="en-US" sz="2400" b="0" strike="noStrike" spc="-1" dirty="0">
                <a:solidFill>
                  <a:srgbClr val="000000"/>
                </a:solidFill>
                <a:latin typeface="Times New Roman"/>
                <a:ea typeface="DejaVu Sans"/>
              </a:rPr>
              <a:t>Compare </a:t>
            </a:r>
            <a:r>
              <a:rPr lang="en-US" sz="2400" b="0" strike="noStrike" spc="-1" dirty="0" err="1">
                <a:solidFill>
                  <a:srgbClr val="000000"/>
                </a:solidFill>
                <a:latin typeface="Times New Roman"/>
                <a:ea typeface="DejaVu Sans"/>
              </a:rPr>
              <a:t>microdust</a:t>
            </a:r>
            <a:r>
              <a:rPr lang="en-US" sz="2400" b="0" strike="noStrike" spc="-1" dirty="0">
                <a:solidFill>
                  <a:srgbClr val="000000"/>
                </a:solidFill>
                <a:latin typeface="Times New Roman"/>
                <a:ea typeface="DejaVu Sans"/>
              </a:rPr>
              <a:t> upwind and downwind of precipitating clouds</a:t>
            </a:r>
            <a:r>
              <a:rPr lang="en-US" sz="2400" b="0" strike="noStrike" spc="-1" dirty="0" smtClean="0">
                <a:solidFill>
                  <a:srgbClr val="000000"/>
                </a:solidFill>
                <a:latin typeface="Times New Roman"/>
                <a:ea typeface="DejaVu Sans"/>
              </a:rPr>
              <a:t>.</a:t>
            </a:r>
          </a:p>
          <a:p>
            <a:pPr marL="231840" indent="-231480">
              <a:lnSpc>
                <a:spcPct val="100000"/>
              </a:lnSpc>
              <a:buClr>
                <a:srgbClr val="000000"/>
              </a:buClr>
              <a:buFont typeface="Arial"/>
              <a:buChar char="•"/>
            </a:pPr>
            <a:r>
              <a:rPr lang="en-US" sz="2400" spc="-1" dirty="0" smtClean="0">
                <a:solidFill>
                  <a:srgbClr val="000000"/>
                </a:solidFill>
                <a:latin typeface="Times New Roman"/>
                <a:ea typeface="DejaVu Sans"/>
              </a:rPr>
              <a:t>Measure changes in cloud properties due to difference in cloud base </a:t>
            </a:r>
            <a:r>
              <a:rPr lang="en-US" sz="2400" spc="-1" dirty="0" err="1" smtClean="0">
                <a:solidFill>
                  <a:srgbClr val="000000"/>
                </a:solidFill>
                <a:latin typeface="Times New Roman"/>
                <a:ea typeface="DejaVu Sans"/>
              </a:rPr>
              <a:t>microdust</a:t>
            </a:r>
            <a:r>
              <a:rPr lang="en-US" sz="2400" spc="-1" dirty="0" smtClean="0">
                <a:solidFill>
                  <a:srgbClr val="000000"/>
                </a:solidFill>
                <a:latin typeface="Times New Roman"/>
                <a:ea typeface="DejaVu Sans"/>
              </a:rPr>
              <a:t> concentrations.</a:t>
            </a:r>
            <a:endParaRPr lang="en-US" sz="2400" b="0" strike="noStrike" spc="-1" dirty="0">
              <a:latin typeface="Arial"/>
            </a:endParaRPr>
          </a:p>
        </p:txBody>
      </p:sp>
      <p:sp>
        <p:nvSpPr>
          <p:cNvPr id="1434" name="CustomShape 2"/>
          <p:cNvSpPr/>
          <p:nvPr/>
        </p:nvSpPr>
        <p:spPr>
          <a:xfrm>
            <a:off x="3383280" y="59400"/>
            <a:ext cx="6697080" cy="482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92000"/>
              </a:lnSpc>
              <a:spcAft>
                <a:spcPts val="862"/>
              </a:spcAft>
            </a:pPr>
            <a:r>
              <a:rPr lang="en-US" sz="2800" b="1" strike="noStrike" spc="-1">
                <a:solidFill>
                  <a:srgbClr val="000000"/>
                </a:solidFill>
                <a:latin typeface="Arial"/>
                <a:ea typeface="Arial"/>
              </a:rPr>
              <a:t>Evaluating the Removal of Microdust</a:t>
            </a:r>
            <a:endParaRPr lang="en-US" sz="2800" b="0" strike="noStrike" spc="-1">
              <a:latin typeface="Arial"/>
            </a:endParaRPr>
          </a:p>
        </p:txBody>
      </p:sp>
      <p:sp>
        <p:nvSpPr>
          <p:cNvPr id="1435" name="CustomShape 3"/>
          <p:cNvSpPr/>
          <p:nvPr/>
        </p:nvSpPr>
        <p:spPr>
          <a:xfrm>
            <a:off x="3602880" y="1098720"/>
            <a:ext cx="6441840" cy="394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1" strike="noStrike" spc="-1">
                <a:solidFill>
                  <a:srgbClr val="FF0000"/>
                </a:solidFill>
                <a:latin typeface="Arial"/>
                <a:ea typeface="DejaVu Sans"/>
              </a:rPr>
              <a:t> 𝚫 CCN and/or 𝚫 IN -&gt; </a:t>
            </a:r>
            <a:r>
              <a:rPr lang="en-US" sz="2000" b="1" strike="noStrike" spc="-1">
                <a:solidFill>
                  <a:srgbClr val="FF0000"/>
                </a:solidFill>
                <a:latin typeface="Arial"/>
                <a:ea typeface="DejaVu Sans"/>
              </a:rPr>
              <a:t>↑</a:t>
            </a:r>
            <a:r>
              <a:rPr lang="en-US" sz="1800" b="1" strike="noStrike" spc="-1">
                <a:solidFill>
                  <a:srgbClr val="FF0000"/>
                </a:solidFill>
                <a:latin typeface="Arial"/>
                <a:ea typeface="DejaVu Sans"/>
              </a:rPr>
              <a:t> Precipitation -&gt; </a:t>
            </a:r>
            <a:r>
              <a:rPr lang="en-US" sz="2000" b="1" strike="noStrike" spc="-1">
                <a:solidFill>
                  <a:srgbClr val="FF0000"/>
                </a:solidFill>
                <a:latin typeface="Arial"/>
                <a:ea typeface="DejaVu Sans"/>
              </a:rPr>
              <a:t>↓</a:t>
            </a:r>
            <a:r>
              <a:rPr lang="en-US" sz="1800" b="1" strike="noStrike" spc="-1">
                <a:solidFill>
                  <a:srgbClr val="FF0000"/>
                </a:solidFill>
                <a:latin typeface="Arial"/>
                <a:ea typeface="DejaVu Sans"/>
              </a:rPr>
              <a:t> Microdust</a:t>
            </a:r>
            <a:endParaRPr lang="en-US" sz="1800" b="0" strike="noStrike" spc="-1">
              <a:latin typeface="Arial"/>
            </a:endParaRPr>
          </a:p>
        </p:txBody>
      </p:sp>
      <p:pic>
        <p:nvPicPr>
          <p:cNvPr id="1436" name="Picture 2"/>
          <p:cNvPicPr/>
          <p:nvPr/>
        </p:nvPicPr>
        <p:blipFill>
          <a:blip r:embed="rId3"/>
          <a:stretch/>
        </p:blipFill>
        <p:spPr>
          <a:xfrm>
            <a:off x="3152160" y="545760"/>
            <a:ext cx="1162080" cy="571680"/>
          </a:xfrm>
          <a:prstGeom prst="rect">
            <a:avLst/>
          </a:prstGeom>
          <a:ln>
            <a:noFill/>
          </a:ln>
        </p:spPr>
      </p:pic>
      <p:pic>
        <p:nvPicPr>
          <p:cNvPr id="1437" name="Picture 2"/>
          <p:cNvPicPr/>
          <p:nvPr/>
        </p:nvPicPr>
        <p:blipFill>
          <a:blip r:embed="rId3"/>
          <a:stretch/>
        </p:blipFill>
        <p:spPr>
          <a:xfrm>
            <a:off x="3393360" y="4366080"/>
            <a:ext cx="1162080" cy="571680"/>
          </a:xfrm>
          <a:prstGeom prst="rect">
            <a:avLst/>
          </a:prstGeom>
          <a:ln>
            <a:noFill/>
          </a:ln>
        </p:spPr>
      </p:pic>
      <p:sp>
        <p:nvSpPr>
          <p:cNvPr id="1438" name="CustomShape 4"/>
          <p:cNvSpPr/>
          <p:nvPr/>
        </p:nvSpPr>
        <p:spPr>
          <a:xfrm>
            <a:off x="1210320" y="42375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39" name="CustomShape 5"/>
          <p:cNvSpPr/>
          <p:nvPr/>
        </p:nvSpPr>
        <p:spPr>
          <a:xfrm>
            <a:off x="981720" y="42984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40" name="CustomShape 6"/>
          <p:cNvSpPr/>
          <p:nvPr/>
        </p:nvSpPr>
        <p:spPr>
          <a:xfrm>
            <a:off x="1134360" y="44204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41" name="CustomShape 7"/>
          <p:cNvSpPr/>
          <p:nvPr/>
        </p:nvSpPr>
        <p:spPr>
          <a:xfrm>
            <a:off x="1362960" y="42678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42" name="CustomShape 8"/>
          <p:cNvSpPr/>
          <p:nvPr/>
        </p:nvSpPr>
        <p:spPr>
          <a:xfrm>
            <a:off x="1317240" y="43441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43" name="CustomShape 9"/>
          <p:cNvSpPr/>
          <p:nvPr/>
        </p:nvSpPr>
        <p:spPr>
          <a:xfrm>
            <a:off x="1469520" y="44204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44" name="CustomShape 10"/>
          <p:cNvSpPr/>
          <p:nvPr/>
        </p:nvSpPr>
        <p:spPr>
          <a:xfrm>
            <a:off x="1286640" y="44510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45" name="CustomShape 11"/>
          <p:cNvSpPr/>
          <p:nvPr/>
        </p:nvSpPr>
        <p:spPr>
          <a:xfrm>
            <a:off x="1317240" y="45730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46" name="CustomShape 12"/>
          <p:cNvSpPr/>
          <p:nvPr/>
        </p:nvSpPr>
        <p:spPr>
          <a:xfrm>
            <a:off x="1134360" y="46036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47" name="CustomShape 13"/>
          <p:cNvSpPr/>
          <p:nvPr/>
        </p:nvSpPr>
        <p:spPr>
          <a:xfrm>
            <a:off x="829080" y="46188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48" name="CustomShape 14"/>
          <p:cNvSpPr/>
          <p:nvPr/>
        </p:nvSpPr>
        <p:spPr>
          <a:xfrm>
            <a:off x="631080" y="45730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49" name="CustomShape 15"/>
          <p:cNvSpPr/>
          <p:nvPr/>
        </p:nvSpPr>
        <p:spPr>
          <a:xfrm>
            <a:off x="600480" y="46800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50" name="CustomShape 16"/>
          <p:cNvSpPr/>
          <p:nvPr/>
        </p:nvSpPr>
        <p:spPr>
          <a:xfrm>
            <a:off x="631080" y="48016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51" name="CustomShape 17"/>
          <p:cNvSpPr/>
          <p:nvPr/>
        </p:nvSpPr>
        <p:spPr>
          <a:xfrm>
            <a:off x="600480" y="49543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52" name="CustomShape 18"/>
          <p:cNvSpPr/>
          <p:nvPr/>
        </p:nvSpPr>
        <p:spPr>
          <a:xfrm>
            <a:off x="981720" y="46494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53" name="CustomShape 19"/>
          <p:cNvSpPr/>
          <p:nvPr/>
        </p:nvSpPr>
        <p:spPr>
          <a:xfrm>
            <a:off x="1088640" y="48016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54" name="CustomShape 20"/>
          <p:cNvSpPr/>
          <p:nvPr/>
        </p:nvSpPr>
        <p:spPr>
          <a:xfrm>
            <a:off x="905760" y="48322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55" name="CustomShape 21"/>
          <p:cNvSpPr/>
          <p:nvPr/>
        </p:nvSpPr>
        <p:spPr>
          <a:xfrm>
            <a:off x="1058040" y="49543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56" name="CustomShape 22"/>
          <p:cNvSpPr/>
          <p:nvPr/>
        </p:nvSpPr>
        <p:spPr>
          <a:xfrm>
            <a:off x="752760" y="49845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57" name="CustomShape 23"/>
          <p:cNvSpPr/>
          <p:nvPr/>
        </p:nvSpPr>
        <p:spPr>
          <a:xfrm>
            <a:off x="1393200" y="47257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58" name="CustomShape 24"/>
          <p:cNvSpPr/>
          <p:nvPr/>
        </p:nvSpPr>
        <p:spPr>
          <a:xfrm>
            <a:off x="1347480" y="48016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59" name="CustomShape 25"/>
          <p:cNvSpPr/>
          <p:nvPr/>
        </p:nvSpPr>
        <p:spPr>
          <a:xfrm>
            <a:off x="1500120" y="48780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60" name="CustomShape 26"/>
          <p:cNvSpPr/>
          <p:nvPr/>
        </p:nvSpPr>
        <p:spPr>
          <a:xfrm>
            <a:off x="1347480" y="50302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61" name="CustomShape 27"/>
          <p:cNvSpPr/>
          <p:nvPr/>
        </p:nvSpPr>
        <p:spPr>
          <a:xfrm>
            <a:off x="1698120" y="44204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62" name="CustomShape 28"/>
          <p:cNvSpPr/>
          <p:nvPr/>
        </p:nvSpPr>
        <p:spPr>
          <a:xfrm>
            <a:off x="1777320" y="45428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63" name="CustomShape 29"/>
          <p:cNvSpPr/>
          <p:nvPr/>
        </p:nvSpPr>
        <p:spPr>
          <a:xfrm>
            <a:off x="1621800" y="46036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64" name="CustomShape 30"/>
          <p:cNvSpPr/>
          <p:nvPr/>
        </p:nvSpPr>
        <p:spPr>
          <a:xfrm>
            <a:off x="1500120" y="46494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65" name="CustomShape 31"/>
          <p:cNvSpPr/>
          <p:nvPr/>
        </p:nvSpPr>
        <p:spPr>
          <a:xfrm>
            <a:off x="1469520" y="47559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66" name="CustomShape 32"/>
          <p:cNvSpPr/>
          <p:nvPr/>
        </p:nvSpPr>
        <p:spPr>
          <a:xfrm>
            <a:off x="1621800" y="48780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67" name="CustomShape 33"/>
          <p:cNvSpPr/>
          <p:nvPr/>
        </p:nvSpPr>
        <p:spPr>
          <a:xfrm>
            <a:off x="1823040" y="47257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68" name="CustomShape 34"/>
          <p:cNvSpPr/>
          <p:nvPr/>
        </p:nvSpPr>
        <p:spPr>
          <a:xfrm>
            <a:off x="1777320" y="48016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69" name="CustomShape 35"/>
          <p:cNvSpPr/>
          <p:nvPr/>
        </p:nvSpPr>
        <p:spPr>
          <a:xfrm>
            <a:off x="1929600" y="48780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70" name="CustomShape 36"/>
          <p:cNvSpPr/>
          <p:nvPr/>
        </p:nvSpPr>
        <p:spPr>
          <a:xfrm>
            <a:off x="1899360" y="50302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71" name="CustomShape 37"/>
          <p:cNvSpPr/>
          <p:nvPr/>
        </p:nvSpPr>
        <p:spPr>
          <a:xfrm>
            <a:off x="1698120" y="49543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72" name="CustomShape 38"/>
          <p:cNvSpPr/>
          <p:nvPr/>
        </p:nvSpPr>
        <p:spPr>
          <a:xfrm>
            <a:off x="1667520" y="50608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73" name="CustomShape 39"/>
          <p:cNvSpPr/>
          <p:nvPr/>
        </p:nvSpPr>
        <p:spPr>
          <a:xfrm>
            <a:off x="1820160" y="51829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74" name="CustomShape 40"/>
          <p:cNvSpPr/>
          <p:nvPr/>
        </p:nvSpPr>
        <p:spPr>
          <a:xfrm>
            <a:off x="1515240" y="43441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75" name="CustomShape 41"/>
          <p:cNvSpPr/>
          <p:nvPr/>
        </p:nvSpPr>
        <p:spPr>
          <a:xfrm>
            <a:off x="1853640" y="41918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76" name="CustomShape 42"/>
          <p:cNvSpPr/>
          <p:nvPr/>
        </p:nvSpPr>
        <p:spPr>
          <a:xfrm>
            <a:off x="1743840" y="42220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77" name="CustomShape 43"/>
          <p:cNvSpPr/>
          <p:nvPr/>
        </p:nvSpPr>
        <p:spPr>
          <a:xfrm>
            <a:off x="1960200" y="44967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78" name="CustomShape 44"/>
          <p:cNvSpPr/>
          <p:nvPr/>
        </p:nvSpPr>
        <p:spPr>
          <a:xfrm>
            <a:off x="676800" y="43135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nvGrpSpPr>
          <p:cNvPr id="1479" name="Group 45"/>
          <p:cNvGrpSpPr/>
          <p:nvPr/>
        </p:nvGrpSpPr>
        <p:grpSpPr>
          <a:xfrm>
            <a:off x="448200" y="4191840"/>
            <a:ext cx="1005840" cy="1005840"/>
            <a:chOff x="448200" y="4191840"/>
            <a:chExt cx="1005840" cy="1005840"/>
          </a:xfrm>
        </p:grpSpPr>
        <p:sp>
          <p:nvSpPr>
            <p:cNvPr id="1480" name="CustomShape 46"/>
            <p:cNvSpPr/>
            <p:nvPr/>
          </p:nvSpPr>
          <p:spPr>
            <a:xfrm>
              <a:off x="1012320" y="41918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81" name="CustomShape 47"/>
            <p:cNvSpPr/>
            <p:nvPr/>
          </p:nvSpPr>
          <p:spPr>
            <a:xfrm>
              <a:off x="859680" y="43441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82" name="CustomShape 48"/>
            <p:cNvSpPr/>
            <p:nvPr/>
          </p:nvSpPr>
          <p:spPr>
            <a:xfrm>
              <a:off x="676800" y="44967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83" name="CustomShape 49"/>
            <p:cNvSpPr/>
            <p:nvPr/>
          </p:nvSpPr>
          <p:spPr>
            <a:xfrm>
              <a:off x="752760" y="48016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84" name="CustomShape 50"/>
            <p:cNvSpPr/>
            <p:nvPr/>
          </p:nvSpPr>
          <p:spPr>
            <a:xfrm>
              <a:off x="448200" y="48322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85" name="CustomShape 51"/>
            <p:cNvSpPr/>
            <p:nvPr/>
          </p:nvSpPr>
          <p:spPr>
            <a:xfrm>
              <a:off x="905400" y="51066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86" name="CustomShape 52"/>
            <p:cNvSpPr/>
            <p:nvPr/>
          </p:nvSpPr>
          <p:spPr>
            <a:xfrm>
              <a:off x="1164600" y="50608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87" name="CustomShape 53"/>
            <p:cNvSpPr/>
            <p:nvPr/>
          </p:nvSpPr>
          <p:spPr>
            <a:xfrm>
              <a:off x="1362960" y="42220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88" name="CustomShape 54"/>
            <p:cNvSpPr/>
            <p:nvPr/>
          </p:nvSpPr>
          <p:spPr>
            <a:xfrm>
              <a:off x="707040" y="41918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89" name="CustomShape 55"/>
            <p:cNvSpPr/>
            <p:nvPr/>
          </p:nvSpPr>
          <p:spPr>
            <a:xfrm>
              <a:off x="478440" y="42678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90" name="CustomShape 56"/>
            <p:cNvSpPr/>
            <p:nvPr/>
          </p:nvSpPr>
          <p:spPr>
            <a:xfrm>
              <a:off x="448200" y="43747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grpSp>
        <p:nvGrpSpPr>
          <p:cNvPr id="1491" name="Group 57"/>
          <p:cNvGrpSpPr/>
          <p:nvPr/>
        </p:nvGrpSpPr>
        <p:grpSpPr>
          <a:xfrm>
            <a:off x="478440" y="4191840"/>
            <a:ext cx="1587960" cy="1082160"/>
            <a:chOff x="478440" y="4191840"/>
            <a:chExt cx="1587960" cy="1082160"/>
          </a:xfrm>
        </p:grpSpPr>
        <p:sp>
          <p:nvSpPr>
            <p:cNvPr id="1492" name="CustomShape 58"/>
            <p:cNvSpPr/>
            <p:nvPr/>
          </p:nvSpPr>
          <p:spPr>
            <a:xfrm>
              <a:off x="1164600" y="42678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93" name="CustomShape 59"/>
            <p:cNvSpPr/>
            <p:nvPr/>
          </p:nvSpPr>
          <p:spPr>
            <a:xfrm>
              <a:off x="1011960" y="4420440"/>
              <a:ext cx="9144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94" name="CustomShape 60"/>
            <p:cNvSpPr/>
            <p:nvPr/>
          </p:nvSpPr>
          <p:spPr>
            <a:xfrm>
              <a:off x="829080" y="44510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95" name="CustomShape 61"/>
            <p:cNvSpPr/>
            <p:nvPr/>
          </p:nvSpPr>
          <p:spPr>
            <a:xfrm>
              <a:off x="981360" y="4572720"/>
              <a:ext cx="9144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96" name="CustomShape 62"/>
            <p:cNvSpPr/>
            <p:nvPr/>
          </p:nvSpPr>
          <p:spPr>
            <a:xfrm>
              <a:off x="1515240" y="43898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97" name="CustomShape 63"/>
            <p:cNvSpPr/>
            <p:nvPr/>
          </p:nvSpPr>
          <p:spPr>
            <a:xfrm>
              <a:off x="1438920" y="45727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98" name="CustomShape 64"/>
            <p:cNvSpPr/>
            <p:nvPr/>
          </p:nvSpPr>
          <p:spPr>
            <a:xfrm>
              <a:off x="1164600" y="44967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499" name="CustomShape 65"/>
            <p:cNvSpPr/>
            <p:nvPr/>
          </p:nvSpPr>
          <p:spPr>
            <a:xfrm>
              <a:off x="1286640" y="4725360"/>
              <a:ext cx="91080" cy="914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00" name="CustomShape 66"/>
            <p:cNvSpPr/>
            <p:nvPr/>
          </p:nvSpPr>
          <p:spPr>
            <a:xfrm>
              <a:off x="783360" y="46490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01" name="CustomShape 67"/>
            <p:cNvSpPr/>
            <p:nvPr/>
          </p:nvSpPr>
          <p:spPr>
            <a:xfrm>
              <a:off x="478440" y="4725360"/>
              <a:ext cx="91080" cy="914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02" name="CustomShape 68"/>
            <p:cNvSpPr/>
            <p:nvPr/>
          </p:nvSpPr>
          <p:spPr>
            <a:xfrm>
              <a:off x="1134360" y="47714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03" name="CustomShape 69"/>
            <p:cNvSpPr/>
            <p:nvPr/>
          </p:nvSpPr>
          <p:spPr>
            <a:xfrm>
              <a:off x="935640" y="4725360"/>
              <a:ext cx="91080" cy="914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04" name="CustomShape 70"/>
            <p:cNvSpPr/>
            <p:nvPr/>
          </p:nvSpPr>
          <p:spPr>
            <a:xfrm>
              <a:off x="783360" y="48780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05" name="CustomShape 71"/>
            <p:cNvSpPr/>
            <p:nvPr/>
          </p:nvSpPr>
          <p:spPr>
            <a:xfrm>
              <a:off x="935640" y="49543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06" name="CustomShape 72"/>
            <p:cNvSpPr/>
            <p:nvPr/>
          </p:nvSpPr>
          <p:spPr>
            <a:xfrm>
              <a:off x="1545840" y="48474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07" name="CustomShape 73"/>
            <p:cNvSpPr/>
            <p:nvPr/>
          </p:nvSpPr>
          <p:spPr>
            <a:xfrm>
              <a:off x="1317240" y="49086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08" name="CustomShape 74"/>
            <p:cNvSpPr/>
            <p:nvPr/>
          </p:nvSpPr>
          <p:spPr>
            <a:xfrm>
              <a:off x="1469520" y="50302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09" name="CustomShape 75"/>
            <p:cNvSpPr/>
            <p:nvPr/>
          </p:nvSpPr>
          <p:spPr>
            <a:xfrm>
              <a:off x="1195200" y="49543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10" name="CustomShape 76"/>
            <p:cNvSpPr/>
            <p:nvPr/>
          </p:nvSpPr>
          <p:spPr>
            <a:xfrm>
              <a:off x="1317240" y="51829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11" name="CustomShape 77"/>
            <p:cNvSpPr/>
            <p:nvPr/>
          </p:nvSpPr>
          <p:spPr>
            <a:xfrm>
              <a:off x="1652400" y="44967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12" name="CustomShape 78"/>
            <p:cNvSpPr/>
            <p:nvPr/>
          </p:nvSpPr>
          <p:spPr>
            <a:xfrm>
              <a:off x="1804680" y="45727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13" name="CustomShape 79"/>
            <p:cNvSpPr/>
            <p:nvPr/>
          </p:nvSpPr>
          <p:spPr>
            <a:xfrm>
              <a:off x="1774440" y="4725360"/>
              <a:ext cx="91080" cy="914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14" name="CustomShape 80"/>
            <p:cNvSpPr/>
            <p:nvPr/>
          </p:nvSpPr>
          <p:spPr>
            <a:xfrm>
              <a:off x="1652400" y="4725360"/>
              <a:ext cx="91080" cy="914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15" name="CustomShape 81"/>
            <p:cNvSpPr/>
            <p:nvPr/>
          </p:nvSpPr>
          <p:spPr>
            <a:xfrm>
              <a:off x="1820160" y="49086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16" name="CustomShape 82"/>
            <p:cNvSpPr/>
            <p:nvPr/>
          </p:nvSpPr>
          <p:spPr>
            <a:xfrm>
              <a:off x="1777320" y="50302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17" name="CustomShape 83"/>
            <p:cNvSpPr/>
            <p:nvPr/>
          </p:nvSpPr>
          <p:spPr>
            <a:xfrm>
              <a:off x="1667520" y="41918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18" name="CustomShape 84"/>
            <p:cNvSpPr/>
            <p:nvPr/>
          </p:nvSpPr>
          <p:spPr>
            <a:xfrm>
              <a:off x="1545840" y="41918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19" name="CustomShape 85"/>
            <p:cNvSpPr/>
            <p:nvPr/>
          </p:nvSpPr>
          <p:spPr>
            <a:xfrm>
              <a:off x="1975320" y="41918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20" name="CustomShape 86"/>
            <p:cNvSpPr/>
            <p:nvPr/>
          </p:nvSpPr>
          <p:spPr>
            <a:xfrm>
              <a:off x="1823040" y="43441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21" name="CustomShape 87"/>
            <p:cNvSpPr/>
            <p:nvPr/>
          </p:nvSpPr>
          <p:spPr>
            <a:xfrm>
              <a:off x="1929600" y="46033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22" name="CustomShape 88"/>
            <p:cNvSpPr/>
            <p:nvPr/>
          </p:nvSpPr>
          <p:spPr>
            <a:xfrm>
              <a:off x="829080" y="41918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23" name="CustomShape 89"/>
            <p:cNvSpPr/>
            <p:nvPr/>
          </p:nvSpPr>
          <p:spPr>
            <a:xfrm>
              <a:off x="631080" y="43441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24" name="CustomShape 90"/>
            <p:cNvSpPr/>
            <p:nvPr/>
          </p:nvSpPr>
          <p:spPr>
            <a:xfrm>
              <a:off x="600480" y="44967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25" name="CustomShape 91"/>
            <p:cNvSpPr/>
            <p:nvPr/>
          </p:nvSpPr>
          <p:spPr>
            <a:xfrm>
              <a:off x="478440" y="44967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26" name="CustomShape 92"/>
            <p:cNvSpPr/>
            <p:nvPr/>
          </p:nvSpPr>
          <p:spPr>
            <a:xfrm>
              <a:off x="1960200" y="4725360"/>
              <a:ext cx="91080" cy="914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sp>
        <p:nvSpPr>
          <p:cNvPr id="1527" name="CustomShape 93"/>
          <p:cNvSpPr/>
          <p:nvPr/>
        </p:nvSpPr>
        <p:spPr>
          <a:xfrm>
            <a:off x="1960200" y="49543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nvGrpSpPr>
          <p:cNvPr id="1528" name="Group 94"/>
          <p:cNvGrpSpPr/>
          <p:nvPr/>
        </p:nvGrpSpPr>
        <p:grpSpPr>
          <a:xfrm>
            <a:off x="2082600" y="4191840"/>
            <a:ext cx="1386720" cy="1082160"/>
            <a:chOff x="2082600" y="4191840"/>
            <a:chExt cx="1386720" cy="1082160"/>
          </a:xfrm>
        </p:grpSpPr>
        <p:sp>
          <p:nvSpPr>
            <p:cNvPr id="1529" name="CustomShape 95"/>
            <p:cNvSpPr/>
            <p:nvPr/>
          </p:nvSpPr>
          <p:spPr>
            <a:xfrm>
              <a:off x="2112840" y="43441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30" name="CustomShape 96"/>
            <p:cNvSpPr/>
            <p:nvPr/>
          </p:nvSpPr>
          <p:spPr>
            <a:xfrm>
              <a:off x="2234880" y="45727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31" name="CustomShape 97"/>
            <p:cNvSpPr/>
            <p:nvPr/>
          </p:nvSpPr>
          <p:spPr>
            <a:xfrm>
              <a:off x="2082600" y="4725360"/>
              <a:ext cx="91080" cy="914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32" name="CustomShape 98"/>
            <p:cNvSpPr/>
            <p:nvPr/>
          </p:nvSpPr>
          <p:spPr>
            <a:xfrm>
              <a:off x="2768760" y="42832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33" name="CustomShape 99"/>
            <p:cNvSpPr/>
            <p:nvPr/>
          </p:nvSpPr>
          <p:spPr>
            <a:xfrm>
              <a:off x="2570040" y="4237560"/>
              <a:ext cx="9144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34" name="CustomShape 100"/>
            <p:cNvSpPr/>
            <p:nvPr/>
          </p:nvSpPr>
          <p:spPr>
            <a:xfrm>
              <a:off x="2723040" y="43135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35" name="CustomShape 101"/>
            <p:cNvSpPr/>
            <p:nvPr/>
          </p:nvSpPr>
          <p:spPr>
            <a:xfrm>
              <a:off x="2158560" y="46490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36" name="CustomShape 102"/>
            <p:cNvSpPr/>
            <p:nvPr/>
          </p:nvSpPr>
          <p:spPr>
            <a:xfrm>
              <a:off x="2494080" y="46490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37" name="CustomShape 103"/>
            <p:cNvSpPr/>
            <p:nvPr/>
          </p:nvSpPr>
          <p:spPr>
            <a:xfrm>
              <a:off x="2311200" y="4679640"/>
              <a:ext cx="91080" cy="914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38" name="CustomShape 104"/>
            <p:cNvSpPr/>
            <p:nvPr/>
          </p:nvSpPr>
          <p:spPr>
            <a:xfrm>
              <a:off x="2463480" y="48016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39" name="CustomShape 105"/>
            <p:cNvSpPr/>
            <p:nvPr/>
          </p:nvSpPr>
          <p:spPr>
            <a:xfrm>
              <a:off x="2082600" y="49086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40" name="CustomShape 106"/>
            <p:cNvSpPr/>
            <p:nvPr/>
          </p:nvSpPr>
          <p:spPr>
            <a:xfrm>
              <a:off x="2112840" y="50302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41" name="CustomShape 107"/>
            <p:cNvSpPr/>
            <p:nvPr/>
          </p:nvSpPr>
          <p:spPr>
            <a:xfrm>
              <a:off x="2082600" y="51829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42" name="CustomShape 108"/>
            <p:cNvSpPr/>
            <p:nvPr/>
          </p:nvSpPr>
          <p:spPr>
            <a:xfrm>
              <a:off x="2677320" y="49543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43" name="CustomShape 109"/>
            <p:cNvSpPr/>
            <p:nvPr/>
          </p:nvSpPr>
          <p:spPr>
            <a:xfrm>
              <a:off x="2494080" y="49845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44" name="CustomShape 110"/>
            <p:cNvSpPr/>
            <p:nvPr/>
          </p:nvSpPr>
          <p:spPr>
            <a:xfrm>
              <a:off x="2646720" y="51066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45" name="CustomShape 111"/>
            <p:cNvSpPr/>
            <p:nvPr/>
          </p:nvSpPr>
          <p:spPr>
            <a:xfrm>
              <a:off x="2372040" y="50302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46" name="CustomShape 112"/>
            <p:cNvSpPr/>
            <p:nvPr/>
          </p:nvSpPr>
          <p:spPr>
            <a:xfrm>
              <a:off x="2524320" y="51066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47" name="CustomShape 113"/>
            <p:cNvSpPr/>
            <p:nvPr/>
          </p:nvSpPr>
          <p:spPr>
            <a:xfrm>
              <a:off x="2341440" y="51372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48" name="CustomShape 114"/>
            <p:cNvSpPr/>
            <p:nvPr/>
          </p:nvSpPr>
          <p:spPr>
            <a:xfrm>
              <a:off x="2951640" y="48016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49" name="CustomShape 115"/>
            <p:cNvSpPr/>
            <p:nvPr/>
          </p:nvSpPr>
          <p:spPr>
            <a:xfrm>
              <a:off x="2677320" y="4725360"/>
              <a:ext cx="91080" cy="914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50" name="CustomShape 116"/>
            <p:cNvSpPr/>
            <p:nvPr/>
          </p:nvSpPr>
          <p:spPr>
            <a:xfrm>
              <a:off x="2646720" y="48322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51" name="CustomShape 117"/>
            <p:cNvSpPr/>
            <p:nvPr/>
          </p:nvSpPr>
          <p:spPr>
            <a:xfrm>
              <a:off x="2799000" y="49543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52" name="CustomShape 118"/>
            <p:cNvSpPr/>
            <p:nvPr/>
          </p:nvSpPr>
          <p:spPr>
            <a:xfrm>
              <a:off x="3073320" y="48016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53" name="CustomShape 119"/>
            <p:cNvSpPr/>
            <p:nvPr/>
          </p:nvSpPr>
          <p:spPr>
            <a:xfrm>
              <a:off x="3225960" y="49237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54" name="CustomShape 120"/>
            <p:cNvSpPr/>
            <p:nvPr/>
          </p:nvSpPr>
          <p:spPr>
            <a:xfrm>
              <a:off x="3027600" y="48780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55" name="CustomShape 121"/>
            <p:cNvSpPr/>
            <p:nvPr/>
          </p:nvSpPr>
          <p:spPr>
            <a:xfrm>
              <a:off x="3180240" y="49543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56" name="CustomShape 122"/>
            <p:cNvSpPr/>
            <p:nvPr/>
          </p:nvSpPr>
          <p:spPr>
            <a:xfrm>
              <a:off x="2997360" y="49845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57" name="CustomShape 123"/>
            <p:cNvSpPr/>
            <p:nvPr/>
          </p:nvSpPr>
          <p:spPr>
            <a:xfrm>
              <a:off x="3149640" y="51066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58" name="CustomShape 124"/>
            <p:cNvSpPr/>
            <p:nvPr/>
          </p:nvSpPr>
          <p:spPr>
            <a:xfrm>
              <a:off x="3027600" y="51066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59" name="CustomShape 125"/>
            <p:cNvSpPr/>
            <p:nvPr/>
          </p:nvSpPr>
          <p:spPr>
            <a:xfrm>
              <a:off x="2844720" y="51372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60" name="CustomShape 126"/>
            <p:cNvSpPr/>
            <p:nvPr/>
          </p:nvSpPr>
          <p:spPr>
            <a:xfrm>
              <a:off x="3180240" y="4679640"/>
              <a:ext cx="91080" cy="914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61" name="CustomShape 127"/>
            <p:cNvSpPr/>
            <p:nvPr/>
          </p:nvSpPr>
          <p:spPr>
            <a:xfrm>
              <a:off x="2615760" y="4191840"/>
              <a:ext cx="9144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62" name="CustomShape 128"/>
            <p:cNvSpPr/>
            <p:nvPr/>
          </p:nvSpPr>
          <p:spPr>
            <a:xfrm>
              <a:off x="2463480" y="42375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63" name="CustomShape 129"/>
            <p:cNvSpPr/>
            <p:nvPr/>
          </p:nvSpPr>
          <p:spPr>
            <a:xfrm>
              <a:off x="2265480" y="41918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64" name="CustomShape 130"/>
            <p:cNvSpPr/>
            <p:nvPr/>
          </p:nvSpPr>
          <p:spPr>
            <a:xfrm>
              <a:off x="2387160" y="44204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65" name="CustomShape 131"/>
            <p:cNvSpPr/>
            <p:nvPr/>
          </p:nvSpPr>
          <p:spPr>
            <a:xfrm>
              <a:off x="2265480" y="44204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66" name="CustomShape 132"/>
            <p:cNvSpPr/>
            <p:nvPr/>
          </p:nvSpPr>
          <p:spPr>
            <a:xfrm>
              <a:off x="2234880" y="45727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67" name="CustomShape 133"/>
            <p:cNvSpPr/>
            <p:nvPr/>
          </p:nvSpPr>
          <p:spPr>
            <a:xfrm>
              <a:off x="2875320" y="43135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68" name="CustomShape 134"/>
            <p:cNvSpPr/>
            <p:nvPr/>
          </p:nvSpPr>
          <p:spPr>
            <a:xfrm>
              <a:off x="2829600" y="43441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69" name="CustomShape 135"/>
            <p:cNvSpPr/>
            <p:nvPr/>
          </p:nvSpPr>
          <p:spPr>
            <a:xfrm>
              <a:off x="2646720" y="43747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70" name="CustomShape 136"/>
            <p:cNvSpPr/>
            <p:nvPr/>
          </p:nvSpPr>
          <p:spPr>
            <a:xfrm>
              <a:off x="2799000" y="44967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71" name="CustomShape 137"/>
            <p:cNvSpPr/>
            <p:nvPr/>
          </p:nvSpPr>
          <p:spPr>
            <a:xfrm>
              <a:off x="2677320" y="44967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72" name="CustomShape 138"/>
            <p:cNvSpPr/>
            <p:nvPr/>
          </p:nvSpPr>
          <p:spPr>
            <a:xfrm>
              <a:off x="2494080" y="45270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73" name="CustomShape 139"/>
            <p:cNvSpPr/>
            <p:nvPr/>
          </p:nvSpPr>
          <p:spPr>
            <a:xfrm>
              <a:off x="2646720" y="46490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74" name="CustomShape 140"/>
            <p:cNvSpPr/>
            <p:nvPr/>
          </p:nvSpPr>
          <p:spPr>
            <a:xfrm>
              <a:off x="3103920" y="41918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75" name="CustomShape 141"/>
            <p:cNvSpPr/>
            <p:nvPr/>
          </p:nvSpPr>
          <p:spPr>
            <a:xfrm>
              <a:off x="2981880" y="41918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76" name="CustomShape 142"/>
            <p:cNvSpPr/>
            <p:nvPr/>
          </p:nvSpPr>
          <p:spPr>
            <a:xfrm>
              <a:off x="2799000" y="42220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77" name="CustomShape 143"/>
            <p:cNvSpPr/>
            <p:nvPr/>
          </p:nvSpPr>
          <p:spPr>
            <a:xfrm>
              <a:off x="2951640" y="43441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78" name="CustomShape 144"/>
            <p:cNvSpPr/>
            <p:nvPr/>
          </p:nvSpPr>
          <p:spPr>
            <a:xfrm>
              <a:off x="3225960" y="41918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79" name="CustomShape 145"/>
            <p:cNvSpPr/>
            <p:nvPr/>
          </p:nvSpPr>
          <p:spPr>
            <a:xfrm>
              <a:off x="3378240" y="43135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80" name="CustomShape 146"/>
            <p:cNvSpPr/>
            <p:nvPr/>
          </p:nvSpPr>
          <p:spPr>
            <a:xfrm>
              <a:off x="3180240" y="42678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81" name="CustomShape 147"/>
            <p:cNvSpPr/>
            <p:nvPr/>
          </p:nvSpPr>
          <p:spPr>
            <a:xfrm>
              <a:off x="3332520" y="43441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82" name="CustomShape 148"/>
            <p:cNvSpPr/>
            <p:nvPr/>
          </p:nvSpPr>
          <p:spPr>
            <a:xfrm>
              <a:off x="3149640" y="437472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83" name="CustomShape 149"/>
            <p:cNvSpPr/>
            <p:nvPr/>
          </p:nvSpPr>
          <p:spPr>
            <a:xfrm>
              <a:off x="3301920" y="44967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84" name="CustomShape 150"/>
            <p:cNvSpPr/>
            <p:nvPr/>
          </p:nvSpPr>
          <p:spPr>
            <a:xfrm>
              <a:off x="3180240" y="44967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585" name="CustomShape 151"/>
            <p:cNvSpPr/>
            <p:nvPr/>
          </p:nvSpPr>
          <p:spPr>
            <a:xfrm>
              <a:off x="3149640" y="46490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sp>
        <p:nvSpPr>
          <p:cNvPr id="1586" name="CustomShape 152"/>
          <p:cNvSpPr/>
          <p:nvPr/>
        </p:nvSpPr>
        <p:spPr>
          <a:xfrm>
            <a:off x="165600" y="183240"/>
            <a:ext cx="2972520" cy="3982680"/>
          </a:xfrm>
          <a:custGeom>
            <a:avLst/>
            <a:gdLst/>
            <a:ahLst/>
            <a:cxnLst/>
            <a:rect l="l" t="t" r="r" b="b"/>
            <a:pathLst>
              <a:path w="1872" h="2508">
                <a:moveTo>
                  <a:pt x="684" y="2472"/>
                </a:moveTo>
                <a:cubicBezTo>
                  <a:pt x="820" y="2480"/>
                  <a:pt x="756" y="2473"/>
                  <a:pt x="876" y="2490"/>
                </a:cubicBezTo>
                <a:cubicBezTo>
                  <a:pt x="890" y="2492"/>
                  <a:pt x="918" y="2496"/>
                  <a:pt x="918" y="2496"/>
                </a:cubicBezTo>
                <a:cubicBezTo>
                  <a:pt x="1070" y="2485"/>
                  <a:pt x="1223" y="2491"/>
                  <a:pt x="1374" y="2472"/>
                </a:cubicBezTo>
                <a:cubicBezTo>
                  <a:pt x="1407" y="2477"/>
                  <a:pt x="1437" y="2485"/>
                  <a:pt x="1470" y="2490"/>
                </a:cubicBezTo>
                <a:cubicBezTo>
                  <a:pt x="1521" y="2486"/>
                  <a:pt x="1595" y="2491"/>
                  <a:pt x="1644" y="2466"/>
                </a:cubicBezTo>
                <a:cubicBezTo>
                  <a:pt x="1656" y="2460"/>
                  <a:pt x="1668" y="2455"/>
                  <a:pt x="1680" y="2448"/>
                </a:cubicBezTo>
                <a:cubicBezTo>
                  <a:pt x="1693" y="2441"/>
                  <a:pt x="1716" y="2424"/>
                  <a:pt x="1716" y="2424"/>
                </a:cubicBezTo>
                <a:cubicBezTo>
                  <a:pt x="1739" y="2389"/>
                  <a:pt x="1763" y="2356"/>
                  <a:pt x="1776" y="2316"/>
                </a:cubicBezTo>
                <a:cubicBezTo>
                  <a:pt x="1771" y="2273"/>
                  <a:pt x="1767" y="2229"/>
                  <a:pt x="1734" y="2196"/>
                </a:cubicBezTo>
                <a:cubicBezTo>
                  <a:pt x="1722" y="2184"/>
                  <a:pt x="1698" y="2160"/>
                  <a:pt x="1698" y="2160"/>
                </a:cubicBezTo>
                <a:cubicBezTo>
                  <a:pt x="1709" y="2149"/>
                  <a:pt x="1724" y="2142"/>
                  <a:pt x="1734" y="2130"/>
                </a:cubicBezTo>
                <a:cubicBezTo>
                  <a:pt x="1743" y="2119"/>
                  <a:pt x="1758" y="2094"/>
                  <a:pt x="1758" y="2094"/>
                </a:cubicBezTo>
                <a:cubicBezTo>
                  <a:pt x="1766" y="2062"/>
                  <a:pt x="1783" y="2041"/>
                  <a:pt x="1794" y="2010"/>
                </a:cubicBezTo>
                <a:cubicBezTo>
                  <a:pt x="1802" y="1990"/>
                  <a:pt x="1807" y="1965"/>
                  <a:pt x="1812" y="1944"/>
                </a:cubicBezTo>
                <a:cubicBezTo>
                  <a:pt x="1810" y="1892"/>
                  <a:pt x="1810" y="1840"/>
                  <a:pt x="1806" y="1788"/>
                </a:cubicBezTo>
                <a:cubicBezTo>
                  <a:pt x="1801" y="1721"/>
                  <a:pt x="1733" y="1673"/>
                  <a:pt x="1686" y="1638"/>
                </a:cubicBezTo>
                <a:cubicBezTo>
                  <a:pt x="1689" y="1635"/>
                  <a:pt x="1722" y="1608"/>
                  <a:pt x="1728" y="1602"/>
                </a:cubicBezTo>
                <a:cubicBezTo>
                  <a:pt x="1750" y="1580"/>
                  <a:pt x="1769" y="1550"/>
                  <a:pt x="1788" y="1524"/>
                </a:cubicBezTo>
                <a:cubicBezTo>
                  <a:pt x="1804" y="1475"/>
                  <a:pt x="1821" y="1431"/>
                  <a:pt x="1830" y="1380"/>
                </a:cubicBezTo>
                <a:cubicBezTo>
                  <a:pt x="1828" y="1342"/>
                  <a:pt x="1828" y="1304"/>
                  <a:pt x="1824" y="1266"/>
                </a:cubicBezTo>
                <a:cubicBezTo>
                  <a:pt x="1815" y="1184"/>
                  <a:pt x="1758" y="1128"/>
                  <a:pt x="1704" y="1074"/>
                </a:cubicBezTo>
                <a:cubicBezTo>
                  <a:pt x="1684" y="1054"/>
                  <a:pt x="1674" y="1036"/>
                  <a:pt x="1650" y="1020"/>
                </a:cubicBezTo>
                <a:cubicBezTo>
                  <a:pt x="1648" y="1017"/>
                  <a:pt x="1628" y="991"/>
                  <a:pt x="1632" y="984"/>
                </a:cubicBezTo>
                <a:cubicBezTo>
                  <a:pt x="1636" y="977"/>
                  <a:pt x="1701" y="910"/>
                  <a:pt x="1716" y="900"/>
                </a:cubicBezTo>
                <a:cubicBezTo>
                  <a:pt x="1732" y="852"/>
                  <a:pt x="1770" y="790"/>
                  <a:pt x="1800" y="750"/>
                </a:cubicBezTo>
                <a:cubicBezTo>
                  <a:pt x="1808" y="726"/>
                  <a:pt x="1814" y="702"/>
                  <a:pt x="1824" y="678"/>
                </a:cubicBezTo>
                <a:cubicBezTo>
                  <a:pt x="1820" y="622"/>
                  <a:pt x="1818" y="564"/>
                  <a:pt x="1782" y="516"/>
                </a:cubicBezTo>
                <a:cubicBezTo>
                  <a:pt x="1770" y="500"/>
                  <a:pt x="1760" y="482"/>
                  <a:pt x="1746" y="468"/>
                </a:cubicBezTo>
                <a:cubicBezTo>
                  <a:pt x="1734" y="456"/>
                  <a:pt x="1718" y="447"/>
                  <a:pt x="1710" y="432"/>
                </a:cubicBezTo>
                <a:cubicBezTo>
                  <a:pt x="1695" y="402"/>
                  <a:pt x="1705" y="413"/>
                  <a:pt x="1680" y="396"/>
                </a:cubicBezTo>
                <a:cubicBezTo>
                  <a:pt x="1692" y="361"/>
                  <a:pt x="1676" y="392"/>
                  <a:pt x="1710" y="372"/>
                </a:cubicBezTo>
                <a:cubicBezTo>
                  <a:pt x="1741" y="354"/>
                  <a:pt x="1774" y="330"/>
                  <a:pt x="1794" y="300"/>
                </a:cubicBezTo>
                <a:cubicBezTo>
                  <a:pt x="1807" y="249"/>
                  <a:pt x="1800" y="180"/>
                  <a:pt x="1836" y="144"/>
                </a:cubicBezTo>
                <a:cubicBezTo>
                  <a:pt x="1843" y="114"/>
                  <a:pt x="1863" y="94"/>
                  <a:pt x="1872" y="66"/>
                </a:cubicBezTo>
                <a:cubicBezTo>
                  <a:pt x="1848" y="58"/>
                  <a:pt x="1824" y="50"/>
                  <a:pt x="1800" y="42"/>
                </a:cubicBezTo>
                <a:cubicBezTo>
                  <a:pt x="1781" y="36"/>
                  <a:pt x="1760" y="39"/>
                  <a:pt x="1740" y="36"/>
                </a:cubicBezTo>
                <a:cubicBezTo>
                  <a:pt x="1690" y="29"/>
                  <a:pt x="1638" y="22"/>
                  <a:pt x="1590" y="6"/>
                </a:cubicBezTo>
                <a:cubicBezTo>
                  <a:pt x="1478" y="22"/>
                  <a:pt x="1534" y="16"/>
                  <a:pt x="1422" y="24"/>
                </a:cubicBezTo>
                <a:cubicBezTo>
                  <a:pt x="1326" y="12"/>
                  <a:pt x="1255" y="14"/>
                  <a:pt x="1152" y="18"/>
                </a:cubicBezTo>
                <a:cubicBezTo>
                  <a:pt x="1022" y="28"/>
                  <a:pt x="892" y="9"/>
                  <a:pt x="762" y="0"/>
                </a:cubicBezTo>
                <a:cubicBezTo>
                  <a:pt x="455" y="6"/>
                  <a:pt x="264" y="2"/>
                  <a:pt x="0" y="24"/>
                </a:cubicBezTo>
                <a:cubicBezTo>
                  <a:pt x="22" y="154"/>
                  <a:pt x="142" y="205"/>
                  <a:pt x="252" y="246"/>
                </a:cubicBezTo>
                <a:cubicBezTo>
                  <a:pt x="276" y="255"/>
                  <a:pt x="294" y="268"/>
                  <a:pt x="318" y="276"/>
                </a:cubicBezTo>
                <a:cubicBezTo>
                  <a:pt x="331" y="315"/>
                  <a:pt x="331" y="345"/>
                  <a:pt x="318" y="384"/>
                </a:cubicBezTo>
                <a:cubicBezTo>
                  <a:pt x="314" y="414"/>
                  <a:pt x="309" y="440"/>
                  <a:pt x="300" y="468"/>
                </a:cubicBezTo>
                <a:cubicBezTo>
                  <a:pt x="305" y="501"/>
                  <a:pt x="302" y="525"/>
                  <a:pt x="330" y="546"/>
                </a:cubicBezTo>
                <a:cubicBezTo>
                  <a:pt x="341" y="555"/>
                  <a:pt x="366" y="570"/>
                  <a:pt x="366" y="570"/>
                </a:cubicBezTo>
                <a:cubicBezTo>
                  <a:pt x="401" y="623"/>
                  <a:pt x="420" y="624"/>
                  <a:pt x="480" y="654"/>
                </a:cubicBezTo>
                <a:cubicBezTo>
                  <a:pt x="493" y="661"/>
                  <a:pt x="509" y="659"/>
                  <a:pt x="522" y="666"/>
                </a:cubicBezTo>
                <a:cubicBezTo>
                  <a:pt x="544" y="677"/>
                  <a:pt x="566" y="691"/>
                  <a:pt x="588" y="702"/>
                </a:cubicBezTo>
                <a:cubicBezTo>
                  <a:pt x="596" y="706"/>
                  <a:pt x="612" y="714"/>
                  <a:pt x="612" y="714"/>
                </a:cubicBezTo>
                <a:cubicBezTo>
                  <a:pt x="644" y="779"/>
                  <a:pt x="619" y="795"/>
                  <a:pt x="594" y="852"/>
                </a:cubicBezTo>
                <a:cubicBezTo>
                  <a:pt x="571" y="903"/>
                  <a:pt x="545" y="948"/>
                  <a:pt x="516" y="996"/>
                </a:cubicBezTo>
                <a:cubicBezTo>
                  <a:pt x="500" y="1022"/>
                  <a:pt x="483" y="1040"/>
                  <a:pt x="474" y="1068"/>
                </a:cubicBezTo>
                <a:cubicBezTo>
                  <a:pt x="495" y="1131"/>
                  <a:pt x="512" y="1129"/>
                  <a:pt x="564" y="1164"/>
                </a:cubicBezTo>
                <a:cubicBezTo>
                  <a:pt x="550" y="1205"/>
                  <a:pt x="496" y="1229"/>
                  <a:pt x="462" y="1254"/>
                </a:cubicBezTo>
                <a:cubicBezTo>
                  <a:pt x="450" y="1262"/>
                  <a:pt x="426" y="1278"/>
                  <a:pt x="426" y="1278"/>
                </a:cubicBezTo>
                <a:cubicBezTo>
                  <a:pt x="404" y="1311"/>
                  <a:pt x="382" y="1328"/>
                  <a:pt x="372" y="1368"/>
                </a:cubicBezTo>
                <a:cubicBezTo>
                  <a:pt x="374" y="1382"/>
                  <a:pt x="373" y="1397"/>
                  <a:pt x="378" y="1410"/>
                </a:cubicBezTo>
                <a:cubicBezTo>
                  <a:pt x="392" y="1447"/>
                  <a:pt x="430" y="1453"/>
                  <a:pt x="456" y="1476"/>
                </a:cubicBezTo>
                <a:cubicBezTo>
                  <a:pt x="482" y="1500"/>
                  <a:pt x="508" y="1525"/>
                  <a:pt x="528" y="1554"/>
                </a:cubicBezTo>
                <a:cubicBezTo>
                  <a:pt x="521" y="1617"/>
                  <a:pt x="502" y="1659"/>
                  <a:pt x="474" y="1716"/>
                </a:cubicBezTo>
                <a:cubicBezTo>
                  <a:pt x="465" y="1734"/>
                  <a:pt x="456" y="1784"/>
                  <a:pt x="450" y="1806"/>
                </a:cubicBezTo>
                <a:cubicBezTo>
                  <a:pt x="452" y="1820"/>
                  <a:pt x="449" y="1836"/>
                  <a:pt x="456" y="1848"/>
                </a:cubicBezTo>
                <a:cubicBezTo>
                  <a:pt x="462" y="1859"/>
                  <a:pt x="495" y="1863"/>
                  <a:pt x="504" y="1866"/>
                </a:cubicBezTo>
                <a:cubicBezTo>
                  <a:pt x="529" y="1875"/>
                  <a:pt x="544" y="1889"/>
                  <a:pt x="570" y="1896"/>
                </a:cubicBezTo>
                <a:cubicBezTo>
                  <a:pt x="556" y="1932"/>
                  <a:pt x="530" y="1959"/>
                  <a:pt x="510" y="1992"/>
                </a:cubicBezTo>
                <a:cubicBezTo>
                  <a:pt x="499" y="2011"/>
                  <a:pt x="486" y="2028"/>
                  <a:pt x="474" y="2046"/>
                </a:cubicBezTo>
                <a:cubicBezTo>
                  <a:pt x="470" y="2052"/>
                  <a:pt x="462" y="2064"/>
                  <a:pt x="462" y="2064"/>
                </a:cubicBezTo>
                <a:cubicBezTo>
                  <a:pt x="451" y="2108"/>
                  <a:pt x="463" y="2147"/>
                  <a:pt x="474" y="2190"/>
                </a:cubicBezTo>
                <a:cubicBezTo>
                  <a:pt x="466" y="2266"/>
                  <a:pt x="473" y="2231"/>
                  <a:pt x="456" y="2298"/>
                </a:cubicBezTo>
                <a:cubicBezTo>
                  <a:pt x="454" y="2306"/>
                  <a:pt x="450" y="2322"/>
                  <a:pt x="450" y="2322"/>
                </a:cubicBezTo>
                <a:cubicBezTo>
                  <a:pt x="455" y="2364"/>
                  <a:pt x="465" y="2410"/>
                  <a:pt x="426" y="2436"/>
                </a:cubicBezTo>
                <a:cubicBezTo>
                  <a:pt x="409" y="2462"/>
                  <a:pt x="422" y="2471"/>
                  <a:pt x="450" y="2478"/>
                </a:cubicBezTo>
                <a:cubicBezTo>
                  <a:pt x="527" y="2496"/>
                  <a:pt x="586" y="2504"/>
                  <a:pt x="666" y="2508"/>
                </a:cubicBezTo>
                <a:cubicBezTo>
                  <a:pt x="729" y="2504"/>
                  <a:pt x="779" y="2490"/>
                  <a:pt x="840" y="2490"/>
                </a:cubicBezTo>
              </a:path>
            </a:pathLst>
          </a:custGeom>
          <a:noFill/>
          <a:ln w="9360">
            <a:solidFill>
              <a:srgbClr val="000000"/>
            </a:solidFill>
            <a:round/>
          </a:ln>
        </p:spPr>
        <p:style>
          <a:lnRef idx="0">
            <a:scrgbClr r="0" g="0" b="0"/>
          </a:lnRef>
          <a:fillRef idx="0">
            <a:scrgbClr r="0" g="0" b="0"/>
          </a:fillRef>
          <a:effectRef idx="0">
            <a:scrgbClr r="0" g="0" b="0"/>
          </a:effectRef>
          <a:fontRef idx="minor"/>
        </p:style>
      </p:sp>
      <p:sp>
        <p:nvSpPr>
          <p:cNvPr id="1587" name="CustomShape 153"/>
          <p:cNvSpPr/>
          <p:nvPr/>
        </p:nvSpPr>
        <p:spPr>
          <a:xfrm>
            <a:off x="1080000" y="792720"/>
            <a:ext cx="151920" cy="152280"/>
          </a:xfrm>
          <a:prstGeom prst="hexagon">
            <a:avLst>
              <a:gd name="adj" fmla="val 25000"/>
              <a:gd name="vf" fmla="val 115470"/>
            </a:avLst>
          </a:prstGeom>
          <a:solidFill>
            <a:srgbClr val="4F81BD"/>
          </a:solidFill>
          <a:ln w="9360">
            <a:solidFill>
              <a:srgbClr val="000000"/>
            </a:solidFill>
            <a:miter/>
          </a:ln>
        </p:spPr>
        <p:style>
          <a:lnRef idx="0">
            <a:scrgbClr r="0" g="0" b="0"/>
          </a:lnRef>
          <a:fillRef idx="0">
            <a:scrgbClr r="0" g="0" b="0"/>
          </a:fillRef>
          <a:effectRef idx="0">
            <a:scrgbClr r="0" g="0" b="0"/>
          </a:effectRef>
          <a:fontRef idx="minor"/>
        </p:style>
      </p:sp>
      <p:sp>
        <p:nvSpPr>
          <p:cNvPr id="1588" name="CustomShape 154"/>
          <p:cNvSpPr/>
          <p:nvPr/>
        </p:nvSpPr>
        <p:spPr>
          <a:xfrm>
            <a:off x="1918440" y="564120"/>
            <a:ext cx="151920" cy="151920"/>
          </a:xfrm>
          <a:prstGeom prst="hexagon">
            <a:avLst>
              <a:gd name="adj" fmla="val 25000"/>
              <a:gd name="vf" fmla="val 115470"/>
            </a:avLst>
          </a:prstGeom>
          <a:solidFill>
            <a:srgbClr val="4F81BD"/>
          </a:solidFill>
          <a:ln w="9360">
            <a:solidFill>
              <a:srgbClr val="000000"/>
            </a:solidFill>
            <a:miter/>
          </a:ln>
        </p:spPr>
        <p:style>
          <a:lnRef idx="0">
            <a:scrgbClr r="0" g="0" b="0"/>
          </a:lnRef>
          <a:fillRef idx="0">
            <a:scrgbClr r="0" g="0" b="0"/>
          </a:fillRef>
          <a:effectRef idx="0">
            <a:scrgbClr r="0" g="0" b="0"/>
          </a:effectRef>
          <a:fontRef idx="minor"/>
        </p:style>
      </p:sp>
      <p:sp>
        <p:nvSpPr>
          <p:cNvPr id="1589" name="CustomShape 155"/>
          <p:cNvSpPr/>
          <p:nvPr/>
        </p:nvSpPr>
        <p:spPr>
          <a:xfrm>
            <a:off x="1461240" y="335520"/>
            <a:ext cx="151920" cy="151920"/>
          </a:xfrm>
          <a:prstGeom prst="hexagon">
            <a:avLst>
              <a:gd name="adj" fmla="val 25000"/>
              <a:gd name="vf" fmla="val 115470"/>
            </a:avLst>
          </a:prstGeom>
          <a:solidFill>
            <a:srgbClr val="4F81BD"/>
          </a:solidFill>
          <a:ln w="9360">
            <a:solidFill>
              <a:srgbClr val="000000"/>
            </a:solidFill>
            <a:miter/>
          </a:ln>
        </p:spPr>
        <p:style>
          <a:lnRef idx="0">
            <a:scrgbClr r="0" g="0" b="0"/>
          </a:lnRef>
          <a:fillRef idx="0">
            <a:scrgbClr r="0" g="0" b="0"/>
          </a:fillRef>
          <a:effectRef idx="0">
            <a:scrgbClr r="0" g="0" b="0"/>
          </a:effectRef>
          <a:fontRef idx="minor"/>
        </p:style>
      </p:sp>
      <p:sp>
        <p:nvSpPr>
          <p:cNvPr id="1590" name="CustomShape 156"/>
          <p:cNvSpPr/>
          <p:nvPr/>
        </p:nvSpPr>
        <p:spPr>
          <a:xfrm>
            <a:off x="775080" y="411840"/>
            <a:ext cx="151920" cy="151920"/>
          </a:xfrm>
          <a:prstGeom prst="hexagon">
            <a:avLst>
              <a:gd name="adj" fmla="val 25000"/>
              <a:gd name="vf" fmla="val 115470"/>
            </a:avLst>
          </a:prstGeom>
          <a:solidFill>
            <a:srgbClr val="4F81BD"/>
          </a:solidFill>
          <a:ln w="9360">
            <a:solidFill>
              <a:srgbClr val="000000"/>
            </a:solidFill>
            <a:miter/>
          </a:ln>
        </p:spPr>
        <p:style>
          <a:lnRef idx="0">
            <a:scrgbClr r="0" g="0" b="0"/>
          </a:lnRef>
          <a:fillRef idx="0">
            <a:scrgbClr r="0" g="0" b="0"/>
          </a:fillRef>
          <a:effectRef idx="0">
            <a:scrgbClr r="0" g="0" b="0"/>
          </a:effectRef>
          <a:fontRef idx="minor"/>
        </p:style>
      </p:sp>
      <p:sp>
        <p:nvSpPr>
          <p:cNvPr id="1591" name="CustomShape 157"/>
          <p:cNvSpPr/>
          <p:nvPr/>
        </p:nvSpPr>
        <p:spPr>
          <a:xfrm>
            <a:off x="2452320" y="716760"/>
            <a:ext cx="151920" cy="151920"/>
          </a:xfrm>
          <a:prstGeom prst="hexagon">
            <a:avLst>
              <a:gd name="adj" fmla="val 25000"/>
              <a:gd name="vf" fmla="val 115470"/>
            </a:avLst>
          </a:prstGeom>
          <a:solidFill>
            <a:srgbClr val="4F81BD"/>
          </a:solidFill>
          <a:ln w="9360">
            <a:solidFill>
              <a:srgbClr val="000000"/>
            </a:solidFill>
            <a:miter/>
          </a:ln>
        </p:spPr>
        <p:style>
          <a:lnRef idx="0">
            <a:scrgbClr r="0" g="0" b="0"/>
          </a:lnRef>
          <a:fillRef idx="0">
            <a:scrgbClr r="0" g="0" b="0"/>
          </a:fillRef>
          <a:effectRef idx="0">
            <a:scrgbClr r="0" g="0" b="0"/>
          </a:effectRef>
          <a:fontRef idx="minor"/>
        </p:style>
      </p:sp>
      <p:sp>
        <p:nvSpPr>
          <p:cNvPr id="1592" name="CustomShape 158"/>
          <p:cNvSpPr/>
          <p:nvPr/>
        </p:nvSpPr>
        <p:spPr>
          <a:xfrm>
            <a:off x="1577520" y="1057680"/>
            <a:ext cx="151920" cy="151920"/>
          </a:xfrm>
          <a:prstGeom prst="hexagon">
            <a:avLst>
              <a:gd name="adj" fmla="val 25000"/>
              <a:gd name="vf" fmla="val 115470"/>
            </a:avLst>
          </a:prstGeom>
          <a:solidFill>
            <a:srgbClr val="4F81BD"/>
          </a:solidFill>
          <a:ln w="9360">
            <a:solidFill>
              <a:srgbClr val="000000"/>
            </a:solidFill>
            <a:miter/>
          </a:ln>
        </p:spPr>
        <p:style>
          <a:lnRef idx="0">
            <a:scrgbClr r="0" g="0" b="0"/>
          </a:lnRef>
          <a:fillRef idx="0">
            <a:scrgbClr r="0" g="0" b="0"/>
          </a:fillRef>
          <a:effectRef idx="0">
            <a:scrgbClr r="0" g="0" b="0"/>
          </a:effectRef>
          <a:fontRef idx="minor"/>
        </p:style>
      </p:sp>
      <p:sp>
        <p:nvSpPr>
          <p:cNvPr id="1593" name="CustomShape 159"/>
          <p:cNvSpPr/>
          <p:nvPr/>
        </p:nvSpPr>
        <p:spPr>
          <a:xfrm>
            <a:off x="2070720" y="869040"/>
            <a:ext cx="151920" cy="152280"/>
          </a:xfrm>
          <a:prstGeom prst="hexagon">
            <a:avLst>
              <a:gd name="adj" fmla="val 25000"/>
              <a:gd name="vf" fmla="val 115470"/>
            </a:avLst>
          </a:prstGeom>
          <a:solidFill>
            <a:srgbClr val="4F81BD"/>
          </a:solidFill>
          <a:ln w="9360">
            <a:solidFill>
              <a:srgbClr val="000000"/>
            </a:solidFill>
            <a:miter/>
          </a:ln>
        </p:spPr>
        <p:style>
          <a:lnRef idx="0">
            <a:scrgbClr r="0" g="0" b="0"/>
          </a:lnRef>
          <a:fillRef idx="0">
            <a:scrgbClr r="0" g="0" b="0"/>
          </a:fillRef>
          <a:effectRef idx="0">
            <a:scrgbClr r="0" g="0" b="0"/>
          </a:effectRef>
          <a:fontRef idx="minor"/>
        </p:style>
      </p:sp>
      <p:sp>
        <p:nvSpPr>
          <p:cNvPr id="1594" name="CustomShape 160"/>
          <p:cNvSpPr/>
          <p:nvPr/>
        </p:nvSpPr>
        <p:spPr>
          <a:xfrm>
            <a:off x="2299320" y="1098000"/>
            <a:ext cx="152280" cy="151920"/>
          </a:xfrm>
          <a:prstGeom prst="hexagon">
            <a:avLst>
              <a:gd name="adj" fmla="val 25000"/>
              <a:gd name="vf" fmla="val 115470"/>
            </a:avLst>
          </a:prstGeom>
          <a:solidFill>
            <a:srgbClr val="4F81BD"/>
          </a:solidFill>
          <a:ln w="9360">
            <a:solidFill>
              <a:srgbClr val="000000"/>
            </a:solidFill>
            <a:miter/>
          </a:ln>
        </p:spPr>
        <p:style>
          <a:lnRef idx="0">
            <a:scrgbClr r="0" g="0" b="0"/>
          </a:lnRef>
          <a:fillRef idx="0">
            <a:scrgbClr r="0" g="0" b="0"/>
          </a:fillRef>
          <a:effectRef idx="0">
            <a:scrgbClr r="0" g="0" b="0"/>
          </a:effectRef>
          <a:fontRef idx="minor"/>
        </p:style>
      </p:sp>
      <p:sp>
        <p:nvSpPr>
          <p:cNvPr id="1595" name="CustomShape 161"/>
          <p:cNvSpPr/>
          <p:nvPr/>
        </p:nvSpPr>
        <p:spPr>
          <a:xfrm>
            <a:off x="1918440" y="1250280"/>
            <a:ext cx="151920" cy="151920"/>
          </a:xfrm>
          <a:prstGeom prst="hexagon">
            <a:avLst>
              <a:gd name="adj" fmla="val 25000"/>
              <a:gd name="vf" fmla="val 115470"/>
            </a:avLst>
          </a:prstGeom>
          <a:solidFill>
            <a:srgbClr val="4F81BD"/>
          </a:solidFill>
          <a:ln w="9360">
            <a:solidFill>
              <a:srgbClr val="000000"/>
            </a:solidFill>
            <a:miter/>
          </a:ln>
        </p:spPr>
        <p:style>
          <a:lnRef idx="0">
            <a:scrgbClr r="0" g="0" b="0"/>
          </a:lnRef>
          <a:fillRef idx="0">
            <a:scrgbClr r="0" g="0" b="0"/>
          </a:fillRef>
          <a:effectRef idx="0">
            <a:scrgbClr r="0" g="0" b="0"/>
          </a:effectRef>
          <a:fontRef idx="minor"/>
        </p:style>
      </p:sp>
      <p:sp>
        <p:nvSpPr>
          <p:cNvPr id="1596" name="CustomShape 162"/>
          <p:cNvSpPr/>
          <p:nvPr/>
        </p:nvSpPr>
        <p:spPr>
          <a:xfrm>
            <a:off x="1232280" y="1326600"/>
            <a:ext cx="152280" cy="151920"/>
          </a:xfrm>
          <a:prstGeom prst="hexagon">
            <a:avLst>
              <a:gd name="adj" fmla="val 25000"/>
              <a:gd name="vf" fmla="val 115470"/>
            </a:avLst>
          </a:prstGeom>
          <a:solidFill>
            <a:srgbClr val="4F81BD"/>
          </a:solidFill>
          <a:ln w="9360">
            <a:solidFill>
              <a:srgbClr val="000000"/>
            </a:solidFill>
            <a:miter/>
          </a:ln>
        </p:spPr>
        <p:style>
          <a:lnRef idx="0">
            <a:scrgbClr r="0" g="0" b="0"/>
          </a:lnRef>
          <a:fillRef idx="0">
            <a:scrgbClr r="0" g="0" b="0"/>
          </a:fillRef>
          <a:effectRef idx="0">
            <a:scrgbClr r="0" g="0" b="0"/>
          </a:effectRef>
          <a:fontRef idx="minor"/>
        </p:style>
      </p:sp>
      <p:grpSp>
        <p:nvGrpSpPr>
          <p:cNvPr id="1597" name="Group 163"/>
          <p:cNvGrpSpPr/>
          <p:nvPr/>
        </p:nvGrpSpPr>
        <p:grpSpPr>
          <a:xfrm>
            <a:off x="847080" y="4278600"/>
            <a:ext cx="842400" cy="842400"/>
            <a:chOff x="847080" y="4278600"/>
            <a:chExt cx="842400" cy="842400"/>
          </a:xfrm>
        </p:grpSpPr>
        <p:sp>
          <p:nvSpPr>
            <p:cNvPr id="1598" name="CustomShape 164"/>
            <p:cNvSpPr/>
            <p:nvPr/>
          </p:nvSpPr>
          <p:spPr>
            <a:xfrm rot="5400000" flipH="1" flipV="1">
              <a:off x="770400" y="4354560"/>
              <a:ext cx="533160" cy="380520"/>
            </a:xfrm>
            <a:prstGeom prst="curvedConnector3">
              <a:avLst>
                <a:gd name="adj1" fmla="val 1710"/>
              </a:avLst>
            </a:prstGeom>
            <a:noFill/>
            <a:ln w="38160">
              <a:solidFill>
                <a:srgbClr val="FF0000"/>
              </a:solidFill>
              <a:miter/>
              <a:tailEnd type="triangle" w="med" len="med"/>
            </a:ln>
          </p:spPr>
          <p:style>
            <a:lnRef idx="0">
              <a:scrgbClr r="0" g="0" b="0"/>
            </a:lnRef>
            <a:fillRef idx="0">
              <a:scrgbClr r="0" g="0" b="0"/>
            </a:fillRef>
            <a:effectRef idx="0">
              <a:scrgbClr r="0" g="0" b="0"/>
            </a:effectRef>
            <a:fontRef idx="minor"/>
          </p:style>
        </p:sp>
        <p:sp>
          <p:nvSpPr>
            <p:cNvPr id="1599" name="CustomShape 165"/>
            <p:cNvSpPr/>
            <p:nvPr/>
          </p:nvSpPr>
          <p:spPr>
            <a:xfrm rot="5400000" flipH="1" flipV="1">
              <a:off x="889200" y="4392720"/>
              <a:ext cx="685800" cy="457200"/>
            </a:xfrm>
            <a:prstGeom prst="curvedConnector3">
              <a:avLst>
                <a:gd name="adj1" fmla="val 3052"/>
              </a:avLst>
            </a:prstGeom>
            <a:noFill/>
            <a:ln w="38160">
              <a:solidFill>
                <a:srgbClr val="FF0000"/>
              </a:solidFill>
              <a:miter/>
              <a:tailEnd type="triangle" w="med" len="med"/>
            </a:ln>
          </p:spPr>
          <p:style>
            <a:lnRef idx="0">
              <a:scrgbClr r="0" g="0" b="0"/>
            </a:lnRef>
            <a:fillRef idx="0">
              <a:scrgbClr r="0" g="0" b="0"/>
            </a:fillRef>
            <a:effectRef idx="0">
              <a:scrgbClr r="0" g="0" b="0"/>
            </a:effectRef>
            <a:fontRef idx="minor"/>
          </p:style>
        </p:sp>
        <p:sp>
          <p:nvSpPr>
            <p:cNvPr id="1600" name="CustomShape 166"/>
            <p:cNvSpPr/>
            <p:nvPr/>
          </p:nvSpPr>
          <p:spPr>
            <a:xfrm rot="5400000" flipH="1" flipV="1">
              <a:off x="1030680" y="4462200"/>
              <a:ext cx="838080" cy="479520"/>
            </a:xfrm>
            <a:prstGeom prst="curvedConnector3">
              <a:avLst>
                <a:gd name="adj1" fmla="val 1920"/>
              </a:avLst>
            </a:prstGeom>
            <a:noFill/>
            <a:ln w="38160">
              <a:solidFill>
                <a:srgbClr val="FF0000"/>
              </a:solidFill>
              <a:miter/>
              <a:tailEnd type="triangle" w="med" len="med"/>
            </a:ln>
          </p:spPr>
          <p:style>
            <a:lnRef idx="0">
              <a:scrgbClr r="0" g="0" b="0"/>
            </a:lnRef>
            <a:fillRef idx="0">
              <a:scrgbClr r="0" g="0" b="0"/>
            </a:fillRef>
            <a:effectRef idx="0">
              <a:scrgbClr r="0" g="0" b="0"/>
            </a:effectRef>
            <a:fontRef idx="minor"/>
          </p:style>
        </p:sp>
      </p:grpSp>
      <p:grpSp>
        <p:nvGrpSpPr>
          <p:cNvPr id="1601" name="Group 167"/>
          <p:cNvGrpSpPr/>
          <p:nvPr/>
        </p:nvGrpSpPr>
        <p:grpSpPr>
          <a:xfrm>
            <a:off x="927720" y="1707480"/>
            <a:ext cx="1964520" cy="2362680"/>
            <a:chOff x="927720" y="1707480"/>
            <a:chExt cx="1964520" cy="2362680"/>
          </a:xfrm>
        </p:grpSpPr>
        <p:sp>
          <p:nvSpPr>
            <p:cNvPr id="1602" name="CustomShape 168"/>
            <p:cNvSpPr/>
            <p:nvPr/>
          </p:nvSpPr>
          <p:spPr>
            <a:xfrm>
              <a:off x="1748880" y="33080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03" name="CustomShape 169"/>
            <p:cNvSpPr/>
            <p:nvPr/>
          </p:nvSpPr>
          <p:spPr>
            <a:xfrm>
              <a:off x="2434680" y="25462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04" name="CustomShape 170"/>
            <p:cNvSpPr/>
            <p:nvPr/>
          </p:nvSpPr>
          <p:spPr>
            <a:xfrm>
              <a:off x="1520280" y="25462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05" name="CustomShape 171"/>
            <p:cNvSpPr/>
            <p:nvPr/>
          </p:nvSpPr>
          <p:spPr>
            <a:xfrm>
              <a:off x="2663640" y="26222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06" name="CustomShape 172"/>
            <p:cNvSpPr/>
            <p:nvPr/>
          </p:nvSpPr>
          <p:spPr>
            <a:xfrm>
              <a:off x="1596600" y="19360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07" name="CustomShape 173"/>
            <p:cNvSpPr/>
            <p:nvPr/>
          </p:nvSpPr>
          <p:spPr>
            <a:xfrm>
              <a:off x="2130120" y="23936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08" name="CustomShape 174"/>
            <p:cNvSpPr/>
            <p:nvPr/>
          </p:nvSpPr>
          <p:spPr>
            <a:xfrm>
              <a:off x="1443960" y="2927160"/>
              <a:ext cx="7632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09" name="CustomShape 175"/>
            <p:cNvSpPr/>
            <p:nvPr/>
          </p:nvSpPr>
          <p:spPr>
            <a:xfrm>
              <a:off x="1901520" y="27748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10" name="CustomShape 176"/>
            <p:cNvSpPr/>
            <p:nvPr/>
          </p:nvSpPr>
          <p:spPr>
            <a:xfrm>
              <a:off x="1901520" y="25462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11" name="CustomShape 177"/>
            <p:cNvSpPr/>
            <p:nvPr/>
          </p:nvSpPr>
          <p:spPr>
            <a:xfrm>
              <a:off x="1062720" y="25462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12" name="CustomShape 178"/>
            <p:cNvSpPr/>
            <p:nvPr/>
          </p:nvSpPr>
          <p:spPr>
            <a:xfrm>
              <a:off x="1291320" y="315576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13" name="CustomShape 179"/>
            <p:cNvSpPr/>
            <p:nvPr/>
          </p:nvSpPr>
          <p:spPr>
            <a:xfrm>
              <a:off x="1367640" y="26222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14" name="CustomShape 180"/>
            <p:cNvSpPr/>
            <p:nvPr/>
          </p:nvSpPr>
          <p:spPr>
            <a:xfrm>
              <a:off x="1825200" y="30034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15" name="CustomShape 181"/>
            <p:cNvSpPr/>
            <p:nvPr/>
          </p:nvSpPr>
          <p:spPr>
            <a:xfrm>
              <a:off x="1901520" y="32320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16" name="CustomShape 182"/>
            <p:cNvSpPr/>
            <p:nvPr/>
          </p:nvSpPr>
          <p:spPr>
            <a:xfrm>
              <a:off x="2587320" y="2927160"/>
              <a:ext cx="7632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17" name="CustomShape 183"/>
            <p:cNvSpPr/>
            <p:nvPr/>
          </p:nvSpPr>
          <p:spPr>
            <a:xfrm>
              <a:off x="1596600" y="32320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18" name="CustomShape 184"/>
            <p:cNvSpPr/>
            <p:nvPr/>
          </p:nvSpPr>
          <p:spPr>
            <a:xfrm>
              <a:off x="1672920" y="27748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19" name="CustomShape 185"/>
            <p:cNvSpPr/>
            <p:nvPr/>
          </p:nvSpPr>
          <p:spPr>
            <a:xfrm>
              <a:off x="1139040" y="17838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20" name="CustomShape 186"/>
            <p:cNvSpPr/>
            <p:nvPr/>
          </p:nvSpPr>
          <p:spPr>
            <a:xfrm>
              <a:off x="1062720" y="32320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21" name="CustomShape 187"/>
            <p:cNvSpPr/>
            <p:nvPr/>
          </p:nvSpPr>
          <p:spPr>
            <a:xfrm>
              <a:off x="2282400" y="26222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22" name="CustomShape 188"/>
            <p:cNvSpPr/>
            <p:nvPr/>
          </p:nvSpPr>
          <p:spPr>
            <a:xfrm>
              <a:off x="2358720" y="30794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23" name="CustomShape 189"/>
            <p:cNvSpPr/>
            <p:nvPr/>
          </p:nvSpPr>
          <p:spPr>
            <a:xfrm>
              <a:off x="2053800" y="30034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24" name="CustomShape 190"/>
            <p:cNvSpPr/>
            <p:nvPr/>
          </p:nvSpPr>
          <p:spPr>
            <a:xfrm>
              <a:off x="1672920" y="30034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25" name="CustomShape 191"/>
            <p:cNvSpPr/>
            <p:nvPr/>
          </p:nvSpPr>
          <p:spPr>
            <a:xfrm>
              <a:off x="1139040" y="30034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26" name="CustomShape 192"/>
            <p:cNvSpPr/>
            <p:nvPr/>
          </p:nvSpPr>
          <p:spPr>
            <a:xfrm>
              <a:off x="2358720" y="33080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27" name="CustomShape 193"/>
            <p:cNvSpPr/>
            <p:nvPr/>
          </p:nvSpPr>
          <p:spPr>
            <a:xfrm>
              <a:off x="2587320" y="3232080"/>
              <a:ext cx="7632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28" name="CustomShape 194"/>
            <p:cNvSpPr/>
            <p:nvPr/>
          </p:nvSpPr>
          <p:spPr>
            <a:xfrm>
              <a:off x="1215360" y="208872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29" name="CustomShape 195"/>
            <p:cNvSpPr/>
            <p:nvPr/>
          </p:nvSpPr>
          <p:spPr>
            <a:xfrm>
              <a:off x="1443960" y="2393640"/>
              <a:ext cx="7632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30" name="CustomShape 196"/>
            <p:cNvSpPr/>
            <p:nvPr/>
          </p:nvSpPr>
          <p:spPr>
            <a:xfrm>
              <a:off x="2130120" y="21646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31" name="CustomShape 197"/>
            <p:cNvSpPr/>
            <p:nvPr/>
          </p:nvSpPr>
          <p:spPr>
            <a:xfrm>
              <a:off x="1748880" y="23176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32" name="CustomShape 198"/>
            <p:cNvSpPr/>
            <p:nvPr/>
          </p:nvSpPr>
          <p:spPr>
            <a:xfrm>
              <a:off x="2434680" y="208872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33" name="CustomShape 199"/>
            <p:cNvSpPr/>
            <p:nvPr/>
          </p:nvSpPr>
          <p:spPr>
            <a:xfrm>
              <a:off x="1596600" y="208872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34" name="CustomShape 200"/>
            <p:cNvSpPr/>
            <p:nvPr/>
          </p:nvSpPr>
          <p:spPr>
            <a:xfrm>
              <a:off x="2511000" y="37656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35" name="CustomShape 201"/>
            <p:cNvSpPr/>
            <p:nvPr/>
          </p:nvSpPr>
          <p:spPr>
            <a:xfrm>
              <a:off x="2434680" y="35370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36" name="CustomShape 202"/>
            <p:cNvSpPr/>
            <p:nvPr/>
          </p:nvSpPr>
          <p:spPr>
            <a:xfrm>
              <a:off x="1901520" y="36896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37" name="CustomShape 203"/>
            <p:cNvSpPr/>
            <p:nvPr/>
          </p:nvSpPr>
          <p:spPr>
            <a:xfrm>
              <a:off x="1596600" y="384192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38" name="CustomShape 204"/>
            <p:cNvSpPr/>
            <p:nvPr/>
          </p:nvSpPr>
          <p:spPr>
            <a:xfrm>
              <a:off x="1215360" y="36734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39" name="CustomShape 205"/>
            <p:cNvSpPr/>
            <p:nvPr/>
          </p:nvSpPr>
          <p:spPr>
            <a:xfrm>
              <a:off x="1367640" y="361332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40" name="CustomShape 206"/>
            <p:cNvSpPr/>
            <p:nvPr/>
          </p:nvSpPr>
          <p:spPr>
            <a:xfrm>
              <a:off x="2206080" y="361332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41" name="CustomShape 207"/>
            <p:cNvSpPr/>
            <p:nvPr/>
          </p:nvSpPr>
          <p:spPr>
            <a:xfrm>
              <a:off x="2358720" y="37656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42" name="CustomShape 208"/>
            <p:cNvSpPr/>
            <p:nvPr/>
          </p:nvSpPr>
          <p:spPr>
            <a:xfrm>
              <a:off x="2053800" y="384192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43" name="CustomShape 209"/>
            <p:cNvSpPr/>
            <p:nvPr/>
          </p:nvSpPr>
          <p:spPr>
            <a:xfrm>
              <a:off x="2206080" y="39942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44" name="CustomShape 210"/>
            <p:cNvSpPr/>
            <p:nvPr/>
          </p:nvSpPr>
          <p:spPr>
            <a:xfrm>
              <a:off x="1062720" y="39942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45" name="CustomShape 211"/>
            <p:cNvSpPr/>
            <p:nvPr/>
          </p:nvSpPr>
          <p:spPr>
            <a:xfrm>
              <a:off x="1825200" y="39942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46" name="CustomShape 212"/>
            <p:cNvSpPr/>
            <p:nvPr/>
          </p:nvSpPr>
          <p:spPr>
            <a:xfrm>
              <a:off x="2511000" y="39942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47" name="CustomShape 213"/>
            <p:cNvSpPr/>
            <p:nvPr/>
          </p:nvSpPr>
          <p:spPr>
            <a:xfrm>
              <a:off x="2816280" y="37656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48" name="CustomShape 214"/>
            <p:cNvSpPr/>
            <p:nvPr/>
          </p:nvSpPr>
          <p:spPr>
            <a:xfrm>
              <a:off x="1672920" y="36896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49" name="CustomShape 215"/>
            <p:cNvSpPr/>
            <p:nvPr/>
          </p:nvSpPr>
          <p:spPr>
            <a:xfrm>
              <a:off x="1367640" y="39182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50" name="CustomShape 216"/>
            <p:cNvSpPr/>
            <p:nvPr/>
          </p:nvSpPr>
          <p:spPr>
            <a:xfrm>
              <a:off x="2282400" y="35370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51" name="CustomShape 217"/>
            <p:cNvSpPr/>
            <p:nvPr/>
          </p:nvSpPr>
          <p:spPr>
            <a:xfrm>
              <a:off x="2587320" y="3537000"/>
              <a:ext cx="7632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52" name="CustomShape 218"/>
            <p:cNvSpPr/>
            <p:nvPr/>
          </p:nvSpPr>
          <p:spPr>
            <a:xfrm>
              <a:off x="1062720" y="35370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53" name="CustomShape 219"/>
            <p:cNvSpPr/>
            <p:nvPr/>
          </p:nvSpPr>
          <p:spPr>
            <a:xfrm>
              <a:off x="1901520" y="34610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54" name="CustomShape 220"/>
            <p:cNvSpPr/>
            <p:nvPr/>
          </p:nvSpPr>
          <p:spPr>
            <a:xfrm>
              <a:off x="1672920" y="34610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55" name="CustomShape 221"/>
            <p:cNvSpPr/>
            <p:nvPr/>
          </p:nvSpPr>
          <p:spPr>
            <a:xfrm>
              <a:off x="2053800" y="34610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56" name="CustomShape 222"/>
            <p:cNvSpPr/>
            <p:nvPr/>
          </p:nvSpPr>
          <p:spPr>
            <a:xfrm>
              <a:off x="1291320" y="3384360"/>
              <a:ext cx="75960" cy="7632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57" name="CustomShape 223"/>
            <p:cNvSpPr/>
            <p:nvPr/>
          </p:nvSpPr>
          <p:spPr>
            <a:xfrm>
              <a:off x="1443960" y="3308040"/>
              <a:ext cx="7632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58" name="CustomShape 224"/>
            <p:cNvSpPr/>
            <p:nvPr/>
          </p:nvSpPr>
          <p:spPr>
            <a:xfrm>
              <a:off x="2434680" y="2241000"/>
              <a:ext cx="75960" cy="7632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59" name="CustomShape 225"/>
            <p:cNvSpPr/>
            <p:nvPr/>
          </p:nvSpPr>
          <p:spPr>
            <a:xfrm>
              <a:off x="2739960" y="23936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60" name="CustomShape 226"/>
            <p:cNvSpPr/>
            <p:nvPr/>
          </p:nvSpPr>
          <p:spPr>
            <a:xfrm>
              <a:off x="2663640" y="20124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61" name="CustomShape 227"/>
            <p:cNvSpPr/>
            <p:nvPr/>
          </p:nvSpPr>
          <p:spPr>
            <a:xfrm>
              <a:off x="1901520" y="19360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62" name="CustomShape 228"/>
            <p:cNvSpPr/>
            <p:nvPr/>
          </p:nvSpPr>
          <p:spPr>
            <a:xfrm>
              <a:off x="2282400" y="186012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63" name="CustomShape 229"/>
            <p:cNvSpPr/>
            <p:nvPr/>
          </p:nvSpPr>
          <p:spPr>
            <a:xfrm>
              <a:off x="2206080" y="28508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64" name="CustomShape 230"/>
            <p:cNvSpPr/>
            <p:nvPr/>
          </p:nvSpPr>
          <p:spPr>
            <a:xfrm>
              <a:off x="1367640" y="20124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65" name="CustomShape 231"/>
            <p:cNvSpPr/>
            <p:nvPr/>
          </p:nvSpPr>
          <p:spPr>
            <a:xfrm>
              <a:off x="1443960" y="1707480"/>
              <a:ext cx="7632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66" name="CustomShape 232"/>
            <p:cNvSpPr/>
            <p:nvPr/>
          </p:nvSpPr>
          <p:spPr>
            <a:xfrm>
              <a:off x="1825200" y="17074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67" name="CustomShape 233"/>
            <p:cNvSpPr/>
            <p:nvPr/>
          </p:nvSpPr>
          <p:spPr>
            <a:xfrm>
              <a:off x="2511000" y="17074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68" name="CustomShape 234"/>
            <p:cNvSpPr/>
            <p:nvPr/>
          </p:nvSpPr>
          <p:spPr>
            <a:xfrm>
              <a:off x="1461240" y="3749760"/>
              <a:ext cx="7632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69" name="CustomShape 235"/>
            <p:cNvSpPr/>
            <p:nvPr/>
          </p:nvSpPr>
          <p:spPr>
            <a:xfrm>
              <a:off x="1080360" y="367344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70" name="CustomShape 236"/>
            <p:cNvSpPr/>
            <p:nvPr/>
          </p:nvSpPr>
          <p:spPr>
            <a:xfrm>
              <a:off x="1232640" y="352116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71" name="CustomShape 237"/>
            <p:cNvSpPr/>
            <p:nvPr/>
          </p:nvSpPr>
          <p:spPr>
            <a:xfrm>
              <a:off x="1232640" y="38260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72" name="CustomShape 238"/>
            <p:cNvSpPr/>
            <p:nvPr/>
          </p:nvSpPr>
          <p:spPr>
            <a:xfrm>
              <a:off x="1156320" y="32922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73" name="CustomShape 239"/>
            <p:cNvSpPr/>
            <p:nvPr/>
          </p:nvSpPr>
          <p:spPr>
            <a:xfrm>
              <a:off x="1004040" y="38260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74" name="CustomShape 240"/>
            <p:cNvSpPr/>
            <p:nvPr/>
          </p:nvSpPr>
          <p:spPr>
            <a:xfrm>
              <a:off x="1537920" y="352116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75" name="CustomShape 241"/>
            <p:cNvSpPr/>
            <p:nvPr/>
          </p:nvSpPr>
          <p:spPr>
            <a:xfrm>
              <a:off x="927720" y="397836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76" name="CustomShape 242"/>
            <p:cNvSpPr/>
            <p:nvPr/>
          </p:nvSpPr>
          <p:spPr>
            <a:xfrm>
              <a:off x="1232640" y="397836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77" name="CustomShape 243"/>
            <p:cNvSpPr/>
            <p:nvPr/>
          </p:nvSpPr>
          <p:spPr>
            <a:xfrm>
              <a:off x="927720" y="374976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78" name="CustomShape 244"/>
            <p:cNvSpPr/>
            <p:nvPr/>
          </p:nvSpPr>
          <p:spPr>
            <a:xfrm>
              <a:off x="1537920" y="397836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79" name="CustomShape 245"/>
            <p:cNvSpPr/>
            <p:nvPr/>
          </p:nvSpPr>
          <p:spPr>
            <a:xfrm>
              <a:off x="2071080" y="329220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80" name="CustomShape 246"/>
            <p:cNvSpPr/>
            <p:nvPr/>
          </p:nvSpPr>
          <p:spPr>
            <a:xfrm>
              <a:off x="2223720" y="32158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81" name="CustomShape 247"/>
            <p:cNvSpPr/>
            <p:nvPr/>
          </p:nvSpPr>
          <p:spPr>
            <a:xfrm>
              <a:off x="1842480" y="3826080"/>
              <a:ext cx="75960" cy="7596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grpSp>
      <p:sp>
        <p:nvSpPr>
          <p:cNvPr id="1682" name="CustomShape 248"/>
          <p:cNvSpPr/>
          <p:nvPr/>
        </p:nvSpPr>
        <p:spPr>
          <a:xfrm>
            <a:off x="2503800" y="1393560"/>
            <a:ext cx="70200" cy="6948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83" name="CustomShape 249"/>
          <p:cNvSpPr/>
          <p:nvPr/>
        </p:nvSpPr>
        <p:spPr>
          <a:xfrm>
            <a:off x="1656360" y="1393560"/>
            <a:ext cx="70200" cy="6948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84" name="CustomShape 250"/>
          <p:cNvSpPr/>
          <p:nvPr/>
        </p:nvSpPr>
        <p:spPr>
          <a:xfrm>
            <a:off x="2221200" y="1253880"/>
            <a:ext cx="70560" cy="6948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85" name="CustomShape 251"/>
          <p:cNvSpPr/>
          <p:nvPr/>
        </p:nvSpPr>
        <p:spPr>
          <a:xfrm>
            <a:off x="2009520" y="1393560"/>
            <a:ext cx="70200" cy="6948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86" name="CustomShape 252"/>
          <p:cNvSpPr/>
          <p:nvPr/>
        </p:nvSpPr>
        <p:spPr>
          <a:xfrm>
            <a:off x="1268640" y="1364760"/>
            <a:ext cx="70200" cy="6948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87" name="CustomShape 253"/>
          <p:cNvSpPr/>
          <p:nvPr/>
        </p:nvSpPr>
        <p:spPr>
          <a:xfrm>
            <a:off x="1373760" y="973800"/>
            <a:ext cx="70200" cy="6984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88" name="CustomShape 254"/>
          <p:cNvSpPr/>
          <p:nvPr/>
        </p:nvSpPr>
        <p:spPr>
          <a:xfrm>
            <a:off x="1585440" y="1253880"/>
            <a:ext cx="70560" cy="6948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89" name="CustomShape 255"/>
          <p:cNvSpPr/>
          <p:nvPr/>
        </p:nvSpPr>
        <p:spPr>
          <a:xfrm>
            <a:off x="2221200" y="1044000"/>
            <a:ext cx="70560" cy="6948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90" name="CustomShape 256"/>
          <p:cNvSpPr/>
          <p:nvPr/>
        </p:nvSpPr>
        <p:spPr>
          <a:xfrm>
            <a:off x="1868400" y="1183680"/>
            <a:ext cx="70200" cy="6984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91" name="CustomShape 257"/>
          <p:cNvSpPr/>
          <p:nvPr/>
        </p:nvSpPr>
        <p:spPr>
          <a:xfrm>
            <a:off x="2503800" y="973800"/>
            <a:ext cx="70200" cy="6984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92" name="CustomShape 258"/>
          <p:cNvSpPr/>
          <p:nvPr/>
        </p:nvSpPr>
        <p:spPr>
          <a:xfrm>
            <a:off x="1726920" y="973800"/>
            <a:ext cx="70560" cy="6984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93" name="CustomShape 259"/>
          <p:cNvSpPr/>
          <p:nvPr/>
        </p:nvSpPr>
        <p:spPr>
          <a:xfrm>
            <a:off x="2503800" y="1113480"/>
            <a:ext cx="70200" cy="6984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94" name="CustomShape 260"/>
          <p:cNvSpPr/>
          <p:nvPr/>
        </p:nvSpPr>
        <p:spPr>
          <a:xfrm>
            <a:off x="2786760" y="1253880"/>
            <a:ext cx="70200" cy="6948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95" name="CustomShape 261"/>
          <p:cNvSpPr/>
          <p:nvPr/>
        </p:nvSpPr>
        <p:spPr>
          <a:xfrm>
            <a:off x="2715480" y="903960"/>
            <a:ext cx="70920" cy="6948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96" name="CustomShape 262"/>
          <p:cNvSpPr/>
          <p:nvPr/>
        </p:nvSpPr>
        <p:spPr>
          <a:xfrm>
            <a:off x="2009520" y="834120"/>
            <a:ext cx="70200" cy="6984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sp>
        <p:nvSpPr>
          <p:cNvPr id="1697" name="CustomShape 263"/>
          <p:cNvSpPr/>
          <p:nvPr/>
        </p:nvSpPr>
        <p:spPr>
          <a:xfrm>
            <a:off x="1515240" y="903960"/>
            <a:ext cx="70200" cy="69480"/>
          </a:xfrm>
          <a:prstGeom prst="ellipse">
            <a:avLst/>
          </a:prstGeom>
          <a:solidFill>
            <a:srgbClr val="C0504D"/>
          </a:solidFill>
          <a:ln w="9360">
            <a:solidFill>
              <a:srgbClr val="000000"/>
            </a:solidFill>
            <a:round/>
          </a:ln>
        </p:spPr>
        <p:style>
          <a:lnRef idx="0">
            <a:scrgbClr r="0" g="0" b="0"/>
          </a:lnRef>
          <a:fillRef idx="0">
            <a:scrgbClr r="0" g="0" b="0"/>
          </a:fillRef>
          <a:effectRef idx="0">
            <a:scrgbClr r="0" g="0" b="0"/>
          </a:effectRef>
          <a:fontRef idx="minor"/>
        </p:style>
      </p:sp>
      <p:grpSp>
        <p:nvGrpSpPr>
          <p:cNvPr id="1698" name="Group 264"/>
          <p:cNvGrpSpPr/>
          <p:nvPr/>
        </p:nvGrpSpPr>
        <p:grpSpPr>
          <a:xfrm>
            <a:off x="2223720" y="4202640"/>
            <a:ext cx="838080" cy="842400"/>
            <a:chOff x="2223720" y="4202640"/>
            <a:chExt cx="838080" cy="842400"/>
          </a:xfrm>
        </p:grpSpPr>
        <p:sp>
          <p:nvSpPr>
            <p:cNvPr id="1699" name="CustomShape 265"/>
            <p:cNvSpPr/>
            <p:nvPr/>
          </p:nvSpPr>
          <p:spPr>
            <a:xfrm rot="10800000" flipH="1" flipV="1">
              <a:off x="3061800" y="4582800"/>
              <a:ext cx="533520" cy="380520"/>
            </a:xfrm>
            <a:prstGeom prst="curvedConnector3">
              <a:avLst>
                <a:gd name="adj1" fmla="val 1710"/>
              </a:avLst>
            </a:prstGeom>
            <a:noFill/>
            <a:ln w="38160">
              <a:solidFill>
                <a:srgbClr val="FF0000"/>
              </a:solidFill>
              <a:miter/>
              <a:tailEnd type="triangle" w="med" len="med"/>
            </a:ln>
          </p:spPr>
          <p:style>
            <a:lnRef idx="0">
              <a:scrgbClr r="0" g="0" b="0"/>
            </a:lnRef>
            <a:fillRef idx="0">
              <a:scrgbClr r="0" g="0" b="0"/>
            </a:fillRef>
            <a:effectRef idx="0">
              <a:scrgbClr r="0" g="0" b="0"/>
            </a:effectRef>
            <a:fontRef idx="minor"/>
          </p:style>
        </p:sp>
        <p:sp>
          <p:nvSpPr>
            <p:cNvPr id="1700" name="CustomShape 266"/>
            <p:cNvSpPr/>
            <p:nvPr/>
          </p:nvSpPr>
          <p:spPr>
            <a:xfrm rot="10800000" flipH="1" flipV="1">
              <a:off x="3057480" y="4816440"/>
              <a:ext cx="685800" cy="457200"/>
            </a:xfrm>
            <a:prstGeom prst="curvedConnector3">
              <a:avLst>
                <a:gd name="adj1" fmla="val 3052"/>
              </a:avLst>
            </a:prstGeom>
            <a:noFill/>
            <a:ln w="38160">
              <a:solidFill>
                <a:srgbClr val="FF0000"/>
              </a:solidFill>
              <a:miter/>
              <a:tailEnd type="triangle" w="med" len="med"/>
            </a:ln>
          </p:spPr>
          <p:style>
            <a:lnRef idx="0">
              <a:scrgbClr r="0" g="0" b="0"/>
            </a:lnRef>
            <a:fillRef idx="0">
              <a:scrgbClr r="0" g="0" b="0"/>
            </a:fillRef>
            <a:effectRef idx="0">
              <a:scrgbClr r="0" g="0" b="0"/>
            </a:effectRef>
            <a:fontRef idx="minor"/>
          </p:style>
        </p:sp>
        <p:sp>
          <p:nvSpPr>
            <p:cNvPr id="1701" name="CustomShape 267"/>
            <p:cNvSpPr/>
            <p:nvPr/>
          </p:nvSpPr>
          <p:spPr>
            <a:xfrm rot="10800000" flipH="1" flipV="1">
              <a:off x="3061800" y="5045040"/>
              <a:ext cx="838080" cy="479520"/>
            </a:xfrm>
            <a:prstGeom prst="curvedConnector3">
              <a:avLst>
                <a:gd name="adj1" fmla="val 1920"/>
              </a:avLst>
            </a:prstGeom>
            <a:noFill/>
            <a:ln w="38160">
              <a:solidFill>
                <a:srgbClr val="FF0000"/>
              </a:solidFill>
              <a:miter/>
              <a:tailEnd type="triangle" w="med" len="med"/>
            </a:ln>
          </p:spPr>
          <p:style>
            <a:lnRef idx="0">
              <a:scrgbClr r="0" g="0" b="0"/>
            </a:lnRef>
            <a:fillRef idx="0">
              <a:scrgbClr r="0" g="0" b="0"/>
            </a:fillRef>
            <a:effectRef idx="0">
              <a:scrgbClr r="0" g="0" b="0"/>
            </a:effectRef>
            <a:fontRef idx="minor"/>
          </p:style>
        </p:sp>
      </p:grpSp>
      <p:grpSp>
        <p:nvGrpSpPr>
          <p:cNvPr id="1702" name="Group 268"/>
          <p:cNvGrpSpPr/>
          <p:nvPr/>
        </p:nvGrpSpPr>
        <p:grpSpPr>
          <a:xfrm>
            <a:off x="2230920" y="4415400"/>
            <a:ext cx="841320" cy="633960"/>
            <a:chOff x="2230920" y="4415400"/>
            <a:chExt cx="841320" cy="633960"/>
          </a:xfrm>
        </p:grpSpPr>
        <p:sp>
          <p:nvSpPr>
            <p:cNvPr id="1703" name="CustomShape 269"/>
            <p:cNvSpPr/>
            <p:nvPr/>
          </p:nvSpPr>
          <p:spPr>
            <a:xfrm>
              <a:off x="2230920" y="464076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704" name="CustomShape 270"/>
            <p:cNvSpPr/>
            <p:nvPr/>
          </p:nvSpPr>
          <p:spPr>
            <a:xfrm>
              <a:off x="2310120" y="4957920"/>
              <a:ext cx="91080" cy="914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705" name="CustomShape 271"/>
            <p:cNvSpPr/>
            <p:nvPr/>
          </p:nvSpPr>
          <p:spPr>
            <a:xfrm>
              <a:off x="2535840" y="44154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706" name="CustomShape 272"/>
            <p:cNvSpPr/>
            <p:nvPr/>
          </p:nvSpPr>
          <p:spPr>
            <a:xfrm>
              <a:off x="2688120" y="46958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707" name="CustomShape 273"/>
            <p:cNvSpPr/>
            <p:nvPr/>
          </p:nvSpPr>
          <p:spPr>
            <a:xfrm>
              <a:off x="2456640" y="466524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708" name="CustomShape 274"/>
            <p:cNvSpPr/>
            <p:nvPr/>
          </p:nvSpPr>
          <p:spPr>
            <a:xfrm>
              <a:off x="2608920" y="4945680"/>
              <a:ext cx="91080" cy="9144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709" name="CustomShape 275"/>
            <p:cNvSpPr/>
            <p:nvPr/>
          </p:nvSpPr>
          <p:spPr>
            <a:xfrm>
              <a:off x="2981160" y="473220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sp>
          <p:nvSpPr>
            <p:cNvPr id="1710" name="CustomShape 276"/>
            <p:cNvSpPr/>
            <p:nvPr/>
          </p:nvSpPr>
          <p:spPr>
            <a:xfrm>
              <a:off x="2914200" y="4537080"/>
              <a:ext cx="91080" cy="91080"/>
            </a:xfrm>
            <a:prstGeom prst="ellipse">
              <a:avLst/>
            </a:prstGeom>
            <a:solidFill>
              <a:srgbClr val="808080">
                <a:alpha val="80000"/>
              </a:srgbClr>
            </a:solidFill>
            <a:ln w="9360">
              <a:noFill/>
            </a:ln>
          </p:spPr>
          <p:style>
            <a:lnRef idx="0">
              <a:scrgbClr r="0" g="0" b="0"/>
            </a:lnRef>
            <a:fillRef idx="0">
              <a:scrgbClr r="0" g="0" b="0"/>
            </a:fillRef>
            <a:effectRef idx="0">
              <a:scrgbClr r="0" g="0" b="0"/>
            </a:effectRef>
            <a:fontRef idx="minor"/>
          </p:style>
        </p:sp>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1" name="CustomShape 1"/>
          <p:cNvSpPr/>
          <p:nvPr/>
        </p:nvSpPr>
        <p:spPr>
          <a:xfrm>
            <a:off x="57240" y="1325880"/>
            <a:ext cx="7498440" cy="410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74320" indent="-272880">
              <a:lnSpc>
                <a:spcPct val="100000"/>
              </a:lnSpc>
              <a:spcAft>
                <a:spcPts val="1440"/>
              </a:spcAft>
              <a:buClr>
                <a:srgbClr val="000000"/>
              </a:buClr>
              <a:buFont typeface="Times New Roman"/>
              <a:buChar char="•"/>
            </a:pPr>
            <a:r>
              <a:rPr lang="en-US" sz="2600" b="0" strike="noStrike" spc="-1" dirty="0">
                <a:solidFill>
                  <a:srgbClr val="000000"/>
                </a:solidFill>
                <a:latin typeface="Times New Roman"/>
                <a:ea typeface="DejaVu Sans"/>
              </a:rPr>
              <a:t>The concentration of aerosols (cloud condensation nuclei and </a:t>
            </a:r>
            <a:r>
              <a:rPr lang="en-US" sz="2600" b="0" strike="noStrike" spc="-1" dirty="0" err="1">
                <a:solidFill>
                  <a:srgbClr val="000000"/>
                </a:solidFill>
                <a:latin typeface="Times New Roman"/>
                <a:ea typeface="DejaVu Sans"/>
              </a:rPr>
              <a:t>microdust</a:t>
            </a:r>
            <a:r>
              <a:rPr lang="en-US" sz="2600" b="0" strike="noStrike" spc="-1" dirty="0">
                <a:solidFill>
                  <a:srgbClr val="000000"/>
                </a:solidFill>
                <a:latin typeface="Times New Roman"/>
                <a:ea typeface="DejaVu Sans"/>
              </a:rPr>
              <a:t>) related to clouds and precipitation development on the Korean Peninsula.</a:t>
            </a:r>
            <a:endParaRPr lang="en-US" sz="2600" b="0" strike="noStrike" spc="-1" dirty="0">
              <a:latin typeface="Arial"/>
            </a:endParaRPr>
          </a:p>
          <a:p>
            <a:pPr marL="274320" indent="-272880">
              <a:lnSpc>
                <a:spcPct val="100000"/>
              </a:lnSpc>
              <a:spcAft>
                <a:spcPts val="1440"/>
              </a:spcAft>
              <a:buClr>
                <a:srgbClr val="000000"/>
              </a:buClr>
              <a:buFont typeface="Times New Roman"/>
              <a:buChar char="•"/>
            </a:pPr>
            <a:r>
              <a:rPr lang="en-US" sz="2600" b="0" strike="noStrike" spc="-1" dirty="0" err="1">
                <a:solidFill>
                  <a:srgbClr val="000000"/>
                </a:solidFill>
                <a:latin typeface="Times New Roman"/>
                <a:ea typeface="DejaVu Sans"/>
              </a:rPr>
              <a:t>Microdust</a:t>
            </a:r>
            <a:r>
              <a:rPr lang="en-US" sz="2600" b="0" strike="noStrike" spc="-1" dirty="0">
                <a:solidFill>
                  <a:srgbClr val="000000"/>
                </a:solidFill>
                <a:latin typeface="Times New Roman"/>
                <a:ea typeface="DejaVu Sans"/>
              </a:rPr>
              <a:t> impact on the ability of clouds to produce large drops and ice particles.</a:t>
            </a:r>
            <a:endParaRPr lang="en-US" sz="2600" b="0" strike="noStrike" spc="-1" dirty="0">
              <a:latin typeface="Arial"/>
            </a:endParaRPr>
          </a:p>
          <a:p>
            <a:pPr marL="274320" indent="-272880">
              <a:lnSpc>
                <a:spcPct val="100000"/>
              </a:lnSpc>
              <a:spcAft>
                <a:spcPts val="1440"/>
              </a:spcAft>
              <a:buClr>
                <a:srgbClr val="000000"/>
              </a:buClr>
              <a:buFont typeface="Times New Roman"/>
              <a:buChar char="•"/>
            </a:pPr>
            <a:r>
              <a:rPr lang="en-US" sz="2600" b="0" strike="noStrike" spc="-1" dirty="0" err="1">
                <a:solidFill>
                  <a:srgbClr val="000000"/>
                </a:solidFill>
                <a:latin typeface="Times New Roman"/>
                <a:ea typeface="DejaVu Sans"/>
              </a:rPr>
              <a:t>Microdust</a:t>
            </a:r>
            <a:r>
              <a:rPr lang="en-US" sz="2600" b="0" strike="noStrike" spc="-1" dirty="0">
                <a:solidFill>
                  <a:srgbClr val="000000"/>
                </a:solidFill>
                <a:latin typeface="Times New Roman"/>
                <a:ea typeface="DejaVu Sans"/>
              </a:rPr>
              <a:t> impact on the temperature of ice formation in </a:t>
            </a:r>
            <a:r>
              <a:rPr lang="en-US" sz="2600" b="0" strike="noStrike" spc="-1" dirty="0" smtClean="0">
                <a:solidFill>
                  <a:srgbClr val="000000"/>
                </a:solidFill>
                <a:latin typeface="Times New Roman"/>
                <a:ea typeface="DejaVu Sans"/>
              </a:rPr>
              <a:t>clouds</a:t>
            </a:r>
            <a:r>
              <a:rPr lang="en-US" sz="2600" b="0" strike="noStrike" spc="-1" dirty="0">
                <a:solidFill>
                  <a:srgbClr val="000000"/>
                </a:solidFill>
                <a:latin typeface="Times New Roman"/>
                <a:ea typeface="DejaVu Sans"/>
              </a:rPr>
              <a:t>.</a:t>
            </a:r>
            <a:endParaRPr lang="en-US" sz="2600" b="0" strike="noStrike" spc="-1" dirty="0">
              <a:latin typeface="Arial"/>
            </a:endParaRPr>
          </a:p>
          <a:p>
            <a:pPr marL="274320" indent="-272880">
              <a:lnSpc>
                <a:spcPct val="100000"/>
              </a:lnSpc>
              <a:spcAft>
                <a:spcPts val="1440"/>
              </a:spcAft>
              <a:buClr>
                <a:srgbClr val="000000"/>
              </a:buClr>
              <a:buFont typeface="Times New Roman"/>
              <a:buChar char="•"/>
            </a:pPr>
            <a:r>
              <a:rPr lang="en-US" sz="2600" b="0" strike="noStrike" spc="-1" dirty="0">
                <a:solidFill>
                  <a:srgbClr val="000000"/>
                </a:solidFill>
                <a:latin typeface="Times New Roman"/>
                <a:ea typeface="DejaVu Sans"/>
              </a:rPr>
              <a:t>What are the commonalities and differences between urban and rural </a:t>
            </a:r>
            <a:r>
              <a:rPr lang="en-US" sz="2600" b="0" strike="noStrike" spc="-1" dirty="0" smtClean="0">
                <a:solidFill>
                  <a:srgbClr val="000000"/>
                </a:solidFill>
                <a:latin typeface="Times New Roman"/>
                <a:ea typeface="DejaVu Sans"/>
              </a:rPr>
              <a:t>clouds?</a:t>
            </a:r>
            <a:endParaRPr lang="en-US" sz="2600" b="0" strike="noStrike" spc="-1" dirty="0">
              <a:latin typeface="Arial"/>
            </a:endParaRPr>
          </a:p>
        </p:txBody>
      </p:sp>
      <p:sp>
        <p:nvSpPr>
          <p:cNvPr id="1712" name="CustomShape 2"/>
          <p:cNvSpPr/>
          <p:nvPr/>
        </p:nvSpPr>
        <p:spPr>
          <a:xfrm>
            <a:off x="162000" y="91440"/>
            <a:ext cx="6707520" cy="1081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3600" b="1" strike="noStrike" spc="-1">
                <a:solidFill>
                  <a:srgbClr val="000000"/>
                </a:solidFill>
                <a:latin typeface="Arial"/>
                <a:ea typeface="Arial"/>
              </a:rPr>
              <a:t>Korean Specific </a:t>
            </a:r>
            <a:endParaRPr lang="en-US" sz="3600" b="0" strike="noStrike" spc="-1">
              <a:latin typeface="Arial"/>
            </a:endParaRPr>
          </a:p>
          <a:p>
            <a:pPr algn="ctr">
              <a:lnSpc>
                <a:spcPct val="100000"/>
              </a:lnSpc>
            </a:pPr>
            <a:r>
              <a:rPr lang="en-US" sz="3600" b="1" strike="noStrike" spc="-1">
                <a:solidFill>
                  <a:srgbClr val="000000"/>
                </a:solidFill>
                <a:latin typeface="Arial"/>
                <a:ea typeface="Arial"/>
              </a:rPr>
              <a:t>Measurements Required</a:t>
            </a:r>
            <a:endParaRPr lang="en-US" sz="3600" b="0" strike="noStrike" spc="-1">
              <a:latin typeface="Arial"/>
            </a:endParaRPr>
          </a:p>
        </p:txBody>
      </p:sp>
      <p:pic>
        <p:nvPicPr>
          <p:cNvPr id="1713" name="Picture 443"/>
          <p:cNvPicPr/>
          <p:nvPr/>
        </p:nvPicPr>
        <p:blipFill>
          <a:blip r:embed="rId3"/>
          <a:srcRect t="15914"/>
          <a:stretch/>
        </p:blipFill>
        <p:spPr>
          <a:xfrm>
            <a:off x="7936920" y="15120"/>
            <a:ext cx="1681560" cy="1920960"/>
          </a:xfrm>
          <a:prstGeom prst="rect">
            <a:avLst/>
          </a:prstGeom>
          <a:ln>
            <a:noFill/>
          </a:ln>
        </p:spPr>
      </p:pic>
      <p:pic>
        <p:nvPicPr>
          <p:cNvPr id="1714" name="Picture 447"/>
          <p:cNvPicPr/>
          <p:nvPr/>
        </p:nvPicPr>
        <p:blipFill>
          <a:blip r:embed="rId4"/>
          <a:srcRect l="7524" t="3330" r="16940" b="15000"/>
          <a:stretch/>
        </p:blipFill>
        <p:spPr>
          <a:xfrm>
            <a:off x="7631640" y="2149200"/>
            <a:ext cx="2286360" cy="3235320"/>
          </a:xfrm>
          <a:prstGeom prst="rect">
            <a:avLst/>
          </a:prstGeom>
          <a:ln w="54720">
            <a:solidFill>
              <a:srgbClr val="111111"/>
            </a:solidFill>
            <a:miter/>
          </a:ln>
          <a:effectLst>
            <a:outerShdw dist="18000" dir="540000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5" name="CustomShape 1"/>
          <p:cNvSpPr/>
          <p:nvPr/>
        </p:nvSpPr>
        <p:spPr>
          <a:xfrm>
            <a:off x="0" y="47520"/>
            <a:ext cx="10056600" cy="6076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92000"/>
              </a:lnSpc>
              <a:spcAft>
                <a:spcPts val="862"/>
              </a:spcAft>
            </a:pPr>
            <a:r>
              <a:rPr lang="en-US" sz="3600" b="1" strike="noStrike" spc="-1">
                <a:solidFill>
                  <a:srgbClr val="000000"/>
                </a:solidFill>
                <a:latin typeface="Arial"/>
                <a:ea typeface="Arial"/>
              </a:rPr>
              <a:t>Aircraft Observations</a:t>
            </a:r>
            <a:endParaRPr lang="en-US" sz="3600" b="0" strike="noStrike" spc="-1">
              <a:latin typeface="Arial"/>
            </a:endParaRPr>
          </a:p>
        </p:txBody>
      </p:sp>
      <p:grpSp>
        <p:nvGrpSpPr>
          <p:cNvPr id="1716" name="Group 2"/>
          <p:cNvGrpSpPr/>
          <p:nvPr/>
        </p:nvGrpSpPr>
        <p:grpSpPr>
          <a:xfrm>
            <a:off x="5806800" y="1531080"/>
            <a:ext cx="2876400" cy="2982240"/>
            <a:chOff x="5806800" y="1531080"/>
            <a:chExt cx="2876400" cy="2982240"/>
          </a:xfrm>
        </p:grpSpPr>
        <p:sp>
          <p:nvSpPr>
            <p:cNvPr id="1717" name="Line 3"/>
            <p:cNvSpPr/>
            <p:nvPr/>
          </p:nvSpPr>
          <p:spPr>
            <a:xfrm flipH="1">
              <a:off x="5931360" y="4264200"/>
              <a:ext cx="23400" cy="108000"/>
            </a:xfrm>
            <a:prstGeom prst="line">
              <a:avLst/>
            </a:prstGeom>
            <a:ln w="41400">
              <a:solidFill>
                <a:srgbClr val="3333FF"/>
              </a:solidFill>
              <a:miter/>
            </a:ln>
          </p:spPr>
          <p:style>
            <a:lnRef idx="0">
              <a:scrgbClr r="0" g="0" b="0"/>
            </a:lnRef>
            <a:fillRef idx="0">
              <a:scrgbClr r="0" g="0" b="0"/>
            </a:fillRef>
            <a:effectRef idx="0">
              <a:scrgbClr r="0" g="0" b="0"/>
            </a:effectRef>
            <a:fontRef idx="minor"/>
          </p:style>
        </p:sp>
        <p:sp>
          <p:nvSpPr>
            <p:cNvPr id="1718" name="CustomShape 4"/>
            <p:cNvSpPr/>
            <p:nvPr/>
          </p:nvSpPr>
          <p:spPr>
            <a:xfrm>
              <a:off x="5806800" y="1531080"/>
              <a:ext cx="2876400" cy="2982240"/>
            </a:xfrm>
            <a:custGeom>
              <a:avLst/>
              <a:gdLst/>
              <a:ahLst/>
              <a:cxnLst/>
              <a:rect l="l" t="t" r="r" b="b"/>
              <a:pathLst>
                <a:path w="4849296" h="3785616">
                  <a:moveTo>
                    <a:pt x="237744" y="3529584"/>
                  </a:moveTo>
                  <a:cubicBezTo>
                    <a:pt x="243840" y="3493008"/>
                    <a:pt x="249399" y="3456338"/>
                    <a:pt x="256032" y="3419856"/>
                  </a:cubicBezTo>
                  <a:cubicBezTo>
                    <a:pt x="261592" y="3389274"/>
                    <a:pt x="274320" y="3359500"/>
                    <a:pt x="274320" y="3328416"/>
                  </a:cubicBezTo>
                  <a:cubicBezTo>
                    <a:pt x="274320" y="3233684"/>
                    <a:pt x="262362" y="3158546"/>
                    <a:pt x="237744" y="3072384"/>
                  </a:cubicBezTo>
                  <a:cubicBezTo>
                    <a:pt x="232448" y="3053848"/>
                    <a:pt x="225552" y="3035808"/>
                    <a:pt x="219456" y="3017520"/>
                  </a:cubicBezTo>
                  <a:cubicBezTo>
                    <a:pt x="225552" y="2932176"/>
                    <a:pt x="230639" y="2846754"/>
                    <a:pt x="237744" y="2761488"/>
                  </a:cubicBezTo>
                  <a:cubicBezTo>
                    <a:pt x="242832" y="2700436"/>
                    <a:pt x="256032" y="2639872"/>
                    <a:pt x="256032" y="2578608"/>
                  </a:cubicBezTo>
                  <a:cubicBezTo>
                    <a:pt x="256032" y="2447870"/>
                    <a:pt x="235840" y="2307347"/>
                    <a:pt x="219456" y="2176272"/>
                  </a:cubicBezTo>
                  <a:cubicBezTo>
                    <a:pt x="213360" y="2029968"/>
                    <a:pt x="211601" y="1883419"/>
                    <a:pt x="201168" y="1737360"/>
                  </a:cubicBezTo>
                  <a:cubicBezTo>
                    <a:pt x="198655" y="1702183"/>
                    <a:pt x="152286" y="1572427"/>
                    <a:pt x="146304" y="1554480"/>
                  </a:cubicBezTo>
                  <a:lnTo>
                    <a:pt x="128016" y="1499616"/>
                  </a:lnTo>
                  <a:cubicBezTo>
                    <a:pt x="121920" y="1481328"/>
                    <a:pt x="120421" y="1460792"/>
                    <a:pt x="109728" y="1444752"/>
                  </a:cubicBezTo>
                  <a:cubicBezTo>
                    <a:pt x="85344" y="1408176"/>
                    <a:pt x="50477" y="1376727"/>
                    <a:pt x="36576" y="1335024"/>
                  </a:cubicBezTo>
                  <a:lnTo>
                    <a:pt x="0" y="1225296"/>
                  </a:lnTo>
                  <a:cubicBezTo>
                    <a:pt x="6096" y="1139952"/>
                    <a:pt x="8839" y="1054302"/>
                    <a:pt x="18288" y="969264"/>
                  </a:cubicBezTo>
                  <a:cubicBezTo>
                    <a:pt x="21064" y="944283"/>
                    <a:pt x="22634" y="917025"/>
                    <a:pt x="36576" y="896112"/>
                  </a:cubicBezTo>
                  <a:cubicBezTo>
                    <a:pt x="56834" y="865725"/>
                    <a:pt x="115007" y="851680"/>
                    <a:pt x="146304" y="841248"/>
                  </a:cubicBezTo>
                  <a:lnTo>
                    <a:pt x="182880" y="731520"/>
                  </a:lnTo>
                  <a:cubicBezTo>
                    <a:pt x="188976" y="713232"/>
                    <a:pt x="185128" y="687349"/>
                    <a:pt x="201168" y="676656"/>
                  </a:cubicBezTo>
                  <a:lnTo>
                    <a:pt x="256032" y="640080"/>
                  </a:lnTo>
                  <a:cubicBezTo>
                    <a:pt x="274320" y="646176"/>
                    <a:pt x="293654" y="649747"/>
                    <a:pt x="310896" y="658368"/>
                  </a:cubicBezTo>
                  <a:cubicBezTo>
                    <a:pt x="330555" y="668198"/>
                    <a:pt x="346677" y="705849"/>
                    <a:pt x="365760" y="694944"/>
                  </a:cubicBezTo>
                  <a:cubicBezTo>
                    <a:pt x="403927" y="673134"/>
                    <a:pt x="414528" y="621792"/>
                    <a:pt x="438912" y="585216"/>
                  </a:cubicBezTo>
                  <a:cubicBezTo>
                    <a:pt x="451104" y="566928"/>
                    <a:pt x="457200" y="542544"/>
                    <a:pt x="475488" y="530352"/>
                  </a:cubicBezTo>
                  <a:cubicBezTo>
                    <a:pt x="493776" y="518160"/>
                    <a:pt x="510693" y="503606"/>
                    <a:pt x="530352" y="493776"/>
                  </a:cubicBezTo>
                  <a:cubicBezTo>
                    <a:pt x="547594" y="485155"/>
                    <a:pt x="568365" y="484850"/>
                    <a:pt x="585216" y="475488"/>
                  </a:cubicBezTo>
                  <a:cubicBezTo>
                    <a:pt x="623643" y="454140"/>
                    <a:pt x="653241" y="416237"/>
                    <a:pt x="694944" y="402336"/>
                  </a:cubicBezTo>
                  <a:cubicBezTo>
                    <a:pt x="713232" y="396240"/>
                    <a:pt x="732566" y="392669"/>
                    <a:pt x="749808" y="384048"/>
                  </a:cubicBezTo>
                  <a:cubicBezTo>
                    <a:pt x="769467" y="374218"/>
                    <a:pt x="784092" y="355189"/>
                    <a:pt x="804672" y="347472"/>
                  </a:cubicBezTo>
                  <a:cubicBezTo>
                    <a:pt x="833777" y="336558"/>
                    <a:pt x="865632" y="335280"/>
                    <a:pt x="896112" y="329184"/>
                  </a:cubicBezTo>
                  <a:cubicBezTo>
                    <a:pt x="928624" y="280416"/>
                    <a:pt x="938810" y="257367"/>
                    <a:pt x="987552" y="219456"/>
                  </a:cubicBezTo>
                  <a:cubicBezTo>
                    <a:pt x="1022251" y="192468"/>
                    <a:pt x="1055577" y="160205"/>
                    <a:pt x="1097280" y="146304"/>
                  </a:cubicBezTo>
                  <a:cubicBezTo>
                    <a:pt x="1236497" y="99898"/>
                    <a:pt x="1169202" y="117289"/>
                    <a:pt x="1298448" y="91440"/>
                  </a:cubicBezTo>
                  <a:cubicBezTo>
                    <a:pt x="1359408" y="97536"/>
                    <a:pt x="1420776" y="100412"/>
                    <a:pt x="1481328" y="109728"/>
                  </a:cubicBezTo>
                  <a:cubicBezTo>
                    <a:pt x="1500381" y="112659"/>
                    <a:pt x="1517177" y="131185"/>
                    <a:pt x="1536192" y="128016"/>
                  </a:cubicBezTo>
                  <a:cubicBezTo>
                    <a:pt x="1557872" y="124403"/>
                    <a:pt x="1571397" y="101270"/>
                    <a:pt x="1591056" y="91440"/>
                  </a:cubicBezTo>
                  <a:cubicBezTo>
                    <a:pt x="1608298" y="82819"/>
                    <a:pt x="1628678" y="81773"/>
                    <a:pt x="1645920" y="73152"/>
                  </a:cubicBezTo>
                  <a:cubicBezTo>
                    <a:pt x="1665579" y="63322"/>
                    <a:pt x="1680582" y="45234"/>
                    <a:pt x="1700784" y="36576"/>
                  </a:cubicBezTo>
                  <a:cubicBezTo>
                    <a:pt x="1723886" y="26675"/>
                    <a:pt x="1749769" y="25193"/>
                    <a:pt x="1773936" y="18288"/>
                  </a:cubicBezTo>
                  <a:cubicBezTo>
                    <a:pt x="1792472" y="12992"/>
                    <a:pt x="1810512" y="6096"/>
                    <a:pt x="1828800" y="0"/>
                  </a:cubicBezTo>
                  <a:cubicBezTo>
                    <a:pt x="1865376" y="6096"/>
                    <a:pt x="1904643" y="3228"/>
                    <a:pt x="1938528" y="18288"/>
                  </a:cubicBezTo>
                  <a:cubicBezTo>
                    <a:pt x="1962162" y="28792"/>
                    <a:pt x="1973523" y="56595"/>
                    <a:pt x="1993392" y="73152"/>
                  </a:cubicBezTo>
                  <a:cubicBezTo>
                    <a:pt x="2010277" y="87223"/>
                    <a:pt x="2029968" y="97536"/>
                    <a:pt x="2048256" y="109728"/>
                  </a:cubicBezTo>
                  <a:cubicBezTo>
                    <a:pt x="2138158" y="98490"/>
                    <a:pt x="2216395" y="90731"/>
                    <a:pt x="2304288" y="73152"/>
                  </a:cubicBezTo>
                  <a:cubicBezTo>
                    <a:pt x="2389874" y="56035"/>
                    <a:pt x="2474976" y="36576"/>
                    <a:pt x="2560320" y="18288"/>
                  </a:cubicBezTo>
                  <a:cubicBezTo>
                    <a:pt x="2633472" y="24384"/>
                    <a:pt x="2708849" y="17662"/>
                    <a:pt x="2779776" y="36576"/>
                  </a:cubicBezTo>
                  <a:cubicBezTo>
                    <a:pt x="2804766" y="43240"/>
                    <a:pt x="2814771" y="74883"/>
                    <a:pt x="2834640" y="91440"/>
                  </a:cubicBezTo>
                  <a:cubicBezTo>
                    <a:pt x="2851525" y="105511"/>
                    <a:pt x="2871216" y="115824"/>
                    <a:pt x="2889504" y="128016"/>
                  </a:cubicBezTo>
                  <a:cubicBezTo>
                    <a:pt x="3028721" y="81610"/>
                    <a:pt x="2961426" y="99001"/>
                    <a:pt x="3090672" y="73152"/>
                  </a:cubicBezTo>
                  <a:cubicBezTo>
                    <a:pt x="3133344" y="79248"/>
                    <a:pt x="3182322" y="68298"/>
                    <a:pt x="3218688" y="91440"/>
                  </a:cubicBezTo>
                  <a:cubicBezTo>
                    <a:pt x="3255774" y="115040"/>
                    <a:pt x="3277939" y="159465"/>
                    <a:pt x="3291840" y="201168"/>
                  </a:cubicBezTo>
                  <a:cubicBezTo>
                    <a:pt x="3297936" y="219456"/>
                    <a:pt x="3291264" y="252061"/>
                    <a:pt x="3310128" y="256032"/>
                  </a:cubicBezTo>
                  <a:cubicBezTo>
                    <a:pt x="3417668" y="278672"/>
                    <a:pt x="3529584" y="268224"/>
                    <a:pt x="3639312" y="274320"/>
                  </a:cubicBezTo>
                  <a:cubicBezTo>
                    <a:pt x="3643866" y="275231"/>
                    <a:pt x="3766871" y="295900"/>
                    <a:pt x="3785616" y="310896"/>
                  </a:cubicBezTo>
                  <a:cubicBezTo>
                    <a:pt x="3802779" y="324626"/>
                    <a:pt x="3813265" y="345675"/>
                    <a:pt x="3822192" y="365760"/>
                  </a:cubicBezTo>
                  <a:cubicBezTo>
                    <a:pt x="3847634" y="423005"/>
                    <a:pt x="3861857" y="487844"/>
                    <a:pt x="3877056" y="548640"/>
                  </a:cubicBezTo>
                  <a:cubicBezTo>
                    <a:pt x="4019413" y="524914"/>
                    <a:pt x="4069251" y="507801"/>
                    <a:pt x="4242816" y="548640"/>
                  </a:cubicBezTo>
                  <a:cubicBezTo>
                    <a:pt x="4267992" y="554564"/>
                    <a:pt x="4279392" y="585216"/>
                    <a:pt x="4297680" y="603504"/>
                  </a:cubicBezTo>
                  <a:cubicBezTo>
                    <a:pt x="4303776" y="621792"/>
                    <a:pt x="4307347" y="641126"/>
                    <a:pt x="4315968" y="658368"/>
                  </a:cubicBezTo>
                  <a:cubicBezTo>
                    <a:pt x="4325798" y="678027"/>
                    <a:pt x="4344827" y="692652"/>
                    <a:pt x="4352544" y="713232"/>
                  </a:cubicBezTo>
                  <a:cubicBezTo>
                    <a:pt x="4363458" y="742337"/>
                    <a:pt x="4340944" y="796133"/>
                    <a:pt x="4370832" y="804672"/>
                  </a:cubicBezTo>
                  <a:cubicBezTo>
                    <a:pt x="4488207" y="838208"/>
                    <a:pt x="4614672" y="816864"/>
                    <a:pt x="4736592" y="822960"/>
                  </a:cubicBezTo>
                  <a:cubicBezTo>
                    <a:pt x="4754880" y="841248"/>
                    <a:pt x="4778896" y="855216"/>
                    <a:pt x="4791456" y="877824"/>
                  </a:cubicBezTo>
                  <a:cubicBezTo>
                    <a:pt x="4820459" y="930030"/>
                    <a:pt x="4834501" y="1019896"/>
                    <a:pt x="4846320" y="1078992"/>
                  </a:cubicBezTo>
                  <a:cubicBezTo>
                    <a:pt x="4840224" y="1115568"/>
                    <a:pt x="4849296" y="1158342"/>
                    <a:pt x="4828032" y="1188720"/>
                  </a:cubicBezTo>
                  <a:cubicBezTo>
                    <a:pt x="4738495" y="1316630"/>
                    <a:pt x="4483118" y="1274938"/>
                    <a:pt x="4389120" y="1280160"/>
                  </a:cubicBezTo>
                  <a:cubicBezTo>
                    <a:pt x="4370832" y="1286256"/>
                    <a:pt x="4349309" y="1286406"/>
                    <a:pt x="4334256" y="1298448"/>
                  </a:cubicBezTo>
                  <a:cubicBezTo>
                    <a:pt x="4317093" y="1312178"/>
                    <a:pt x="4313222" y="1337770"/>
                    <a:pt x="4297680" y="1353312"/>
                  </a:cubicBezTo>
                  <a:cubicBezTo>
                    <a:pt x="4282138" y="1368854"/>
                    <a:pt x="4261104" y="1377696"/>
                    <a:pt x="4242816" y="1389888"/>
                  </a:cubicBezTo>
                  <a:cubicBezTo>
                    <a:pt x="4230624" y="1408176"/>
                    <a:pt x="4220842" y="1428324"/>
                    <a:pt x="4206240" y="1444752"/>
                  </a:cubicBezTo>
                  <a:cubicBezTo>
                    <a:pt x="4115135" y="1547245"/>
                    <a:pt x="4125034" y="1535466"/>
                    <a:pt x="4041648" y="1591056"/>
                  </a:cubicBezTo>
                  <a:lnTo>
                    <a:pt x="3931920" y="1755648"/>
                  </a:lnTo>
                  <a:cubicBezTo>
                    <a:pt x="3919728" y="1773936"/>
                    <a:pt x="3902295" y="1789660"/>
                    <a:pt x="3895344" y="1810512"/>
                  </a:cubicBezTo>
                  <a:cubicBezTo>
                    <a:pt x="3852455" y="1939178"/>
                    <a:pt x="3908276" y="1780338"/>
                    <a:pt x="3840480" y="1938528"/>
                  </a:cubicBezTo>
                  <a:cubicBezTo>
                    <a:pt x="3819993" y="1986331"/>
                    <a:pt x="3819371" y="2014987"/>
                    <a:pt x="3803904" y="2066544"/>
                  </a:cubicBezTo>
                  <a:cubicBezTo>
                    <a:pt x="3792825" y="2103473"/>
                    <a:pt x="3779520" y="2139696"/>
                    <a:pt x="3767328" y="2176272"/>
                  </a:cubicBezTo>
                  <a:lnTo>
                    <a:pt x="3712464" y="2340864"/>
                  </a:lnTo>
                  <a:lnTo>
                    <a:pt x="3694176" y="2395728"/>
                  </a:lnTo>
                  <a:lnTo>
                    <a:pt x="3675888" y="2450592"/>
                  </a:lnTo>
                  <a:cubicBezTo>
                    <a:pt x="3689321" y="2746109"/>
                    <a:pt x="3709312" y="2841572"/>
                    <a:pt x="3675888" y="3108960"/>
                  </a:cubicBezTo>
                  <a:cubicBezTo>
                    <a:pt x="3668177" y="3170647"/>
                    <a:pt x="3658971" y="3232863"/>
                    <a:pt x="3639312" y="3291840"/>
                  </a:cubicBezTo>
                  <a:cubicBezTo>
                    <a:pt x="3595464" y="3423385"/>
                    <a:pt x="3648663" y="3259112"/>
                    <a:pt x="3602736" y="3419856"/>
                  </a:cubicBezTo>
                  <a:cubicBezTo>
                    <a:pt x="3597440" y="3438392"/>
                    <a:pt x="3596490" y="3459667"/>
                    <a:pt x="3584448" y="3474720"/>
                  </a:cubicBezTo>
                  <a:cubicBezTo>
                    <a:pt x="3549507" y="3518396"/>
                    <a:pt x="3518894" y="3507497"/>
                    <a:pt x="3474720" y="3529584"/>
                  </a:cubicBezTo>
                  <a:cubicBezTo>
                    <a:pt x="3455061" y="3539414"/>
                    <a:pt x="3439941" y="3557233"/>
                    <a:pt x="3419856" y="3566160"/>
                  </a:cubicBezTo>
                  <a:cubicBezTo>
                    <a:pt x="3384624" y="3581818"/>
                    <a:pt x="3342207" y="3581350"/>
                    <a:pt x="3310128" y="3602736"/>
                  </a:cubicBezTo>
                  <a:cubicBezTo>
                    <a:pt x="3291840" y="3614928"/>
                    <a:pt x="3275349" y="3630385"/>
                    <a:pt x="3255264" y="3639312"/>
                  </a:cubicBezTo>
                  <a:cubicBezTo>
                    <a:pt x="3209026" y="3659862"/>
                    <a:pt x="3037979" y="3708159"/>
                    <a:pt x="2999232" y="3712464"/>
                  </a:cubicBezTo>
                  <a:lnTo>
                    <a:pt x="2834640" y="3730752"/>
                  </a:lnTo>
                  <a:cubicBezTo>
                    <a:pt x="2702186" y="3746335"/>
                    <a:pt x="2660104" y="3754341"/>
                    <a:pt x="2523744" y="3767328"/>
                  </a:cubicBezTo>
                  <a:cubicBezTo>
                    <a:pt x="2450669" y="3774288"/>
                    <a:pt x="2377440" y="3779520"/>
                    <a:pt x="2304288" y="3785616"/>
                  </a:cubicBezTo>
                  <a:cubicBezTo>
                    <a:pt x="2182368" y="3779520"/>
                    <a:pt x="2060212" y="3777063"/>
                    <a:pt x="1938528" y="3767328"/>
                  </a:cubicBezTo>
                  <a:cubicBezTo>
                    <a:pt x="1870504" y="3761886"/>
                    <a:pt x="1800640" y="3733557"/>
                    <a:pt x="1737360" y="3712464"/>
                  </a:cubicBezTo>
                  <a:cubicBezTo>
                    <a:pt x="1666445" y="3688826"/>
                    <a:pt x="1618695" y="3671350"/>
                    <a:pt x="1536192" y="3657600"/>
                  </a:cubicBezTo>
                  <a:cubicBezTo>
                    <a:pt x="1308823" y="3619705"/>
                    <a:pt x="1473612" y="3642947"/>
                    <a:pt x="1078992" y="3621024"/>
                  </a:cubicBezTo>
                  <a:lnTo>
                    <a:pt x="768096" y="3602736"/>
                  </a:lnTo>
                  <a:cubicBezTo>
                    <a:pt x="579186" y="3594865"/>
                    <a:pt x="389850" y="3596621"/>
                    <a:pt x="201168" y="3584448"/>
                  </a:cubicBezTo>
                  <a:cubicBezTo>
                    <a:pt x="195085" y="3584056"/>
                    <a:pt x="201168" y="3572256"/>
                    <a:pt x="201168" y="3566160"/>
                  </a:cubicBezTo>
                </a:path>
              </a:pathLst>
            </a:custGeom>
            <a:noFill/>
            <a:ln w="38160">
              <a:solidFill>
                <a:srgbClr val="3333FF"/>
              </a:solidFill>
              <a:miter/>
            </a:ln>
          </p:spPr>
          <p:style>
            <a:lnRef idx="0">
              <a:scrgbClr r="0" g="0" b="0"/>
            </a:lnRef>
            <a:fillRef idx="0">
              <a:scrgbClr r="0" g="0" b="0"/>
            </a:fillRef>
            <a:effectRef idx="0">
              <a:scrgbClr r="0" g="0" b="0"/>
            </a:effectRef>
            <a:fontRef idx="minor"/>
          </p:style>
        </p:sp>
      </p:grpSp>
      <p:pic>
        <p:nvPicPr>
          <p:cNvPr id="1719" name="Picture 101"/>
          <p:cNvPicPr/>
          <p:nvPr/>
        </p:nvPicPr>
        <p:blipFill>
          <a:blip r:embed="rId3"/>
          <a:stretch/>
        </p:blipFill>
        <p:spPr>
          <a:xfrm>
            <a:off x="8706960" y="1406160"/>
            <a:ext cx="776520" cy="446760"/>
          </a:xfrm>
          <a:prstGeom prst="rect">
            <a:avLst/>
          </a:prstGeom>
          <a:ln>
            <a:noFill/>
          </a:ln>
        </p:spPr>
      </p:pic>
      <p:sp>
        <p:nvSpPr>
          <p:cNvPr id="1720" name="CustomShape 5"/>
          <p:cNvSpPr/>
          <p:nvPr/>
        </p:nvSpPr>
        <p:spPr>
          <a:xfrm rot="16200000">
            <a:off x="3219120" y="2611440"/>
            <a:ext cx="1794960" cy="369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ctr">
              <a:lnSpc>
                <a:spcPts val="1471"/>
              </a:lnSpc>
            </a:pPr>
            <a:r>
              <a:rPr lang="en-US" sz="1800" b="1" strike="noStrike" spc="-1">
                <a:solidFill>
                  <a:srgbClr val="000000"/>
                </a:solidFill>
                <a:latin typeface="Arial"/>
                <a:ea typeface="DejaVu Sans"/>
              </a:rPr>
              <a:t>Altitude (ft)</a:t>
            </a:r>
            <a:endParaRPr lang="en-US" sz="1800" b="0" strike="noStrike" spc="-1">
              <a:latin typeface="Arial"/>
            </a:endParaRPr>
          </a:p>
        </p:txBody>
      </p:sp>
      <p:sp>
        <p:nvSpPr>
          <p:cNvPr id="1721" name="Line 6"/>
          <p:cNvSpPr/>
          <p:nvPr/>
        </p:nvSpPr>
        <p:spPr>
          <a:xfrm flipH="1">
            <a:off x="5196960" y="789480"/>
            <a:ext cx="3600" cy="4787640"/>
          </a:xfrm>
          <a:prstGeom prst="line">
            <a:avLst/>
          </a:prstGeom>
          <a:ln w="36720">
            <a:solidFill>
              <a:srgbClr val="000000"/>
            </a:solidFill>
            <a:round/>
          </a:ln>
        </p:spPr>
        <p:style>
          <a:lnRef idx="0">
            <a:scrgbClr r="0" g="0" b="0"/>
          </a:lnRef>
          <a:fillRef idx="0">
            <a:scrgbClr r="0" g="0" b="0"/>
          </a:fillRef>
          <a:effectRef idx="0">
            <a:scrgbClr r="0" g="0" b="0"/>
          </a:effectRef>
          <a:fontRef idx="minor"/>
        </p:style>
      </p:sp>
      <p:sp>
        <p:nvSpPr>
          <p:cNvPr id="1722" name="CustomShape 7"/>
          <p:cNvSpPr/>
          <p:nvPr/>
        </p:nvSpPr>
        <p:spPr>
          <a:xfrm>
            <a:off x="5902200" y="1114560"/>
            <a:ext cx="2503080" cy="970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oAutofit/>
          </a:bodyPr>
          <a:lstStyle/>
          <a:p>
            <a:pPr algn="ctr">
              <a:lnSpc>
                <a:spcPct val="100000"/>
              </a:lnSpc>
            </a:pPr>
            <a:r>
              <a:rPr lang="en-US" sz="1600" b="1" strike="noStrike" spc="-1">
                <a:solidFill>
                  <a:srgbClr val="3333FF"/>
                </a:solidFill>
                <a:latin typeface="Arial"/>
                <a:ea typeface="DejaVu Sans"/>
              </a:rPr>
              <a:t>Convective Cloud</a:t>
            </a:r>
            <a:endParaRPr lang="en-US" sz="1600" b="0" strike="noStrike" spc="-1">
              <a:latin typeface="Arial"/>
            </a:endParaRPr>
          </a:p>
        </p:txBody>
      </p:sp>
      <p:sp>
        <p:nvSpPr>
          <p:cNvPr id="1723" name="Line 8"/>
          <p:cNvSpPr/>
          <p:nvPr/>
        </p:nvSpPr>
        <p:spPr>
          <a:xfrm flipH="1">
            <a:off x="5065920" y="4391280"/>
            <a:ext cx="135000" cy="1080"/>
          </a:xfrm>
          <a:prstGeom prst="line">
            <a:avLst/>
          </a:prstGeom>
          <a:ln w="36720">
            <a:solidFill>
              <a:srgbClr val="000000"/>
            </a:solidFill>
            <a:round/>
          </a:ln>
        </p:spPr>
        <p:style>
          <a:lnRef idx="0">
            <a:scrgbClr r="0" g="0" b="0"/>
          </a:lnRef>
          <a:fillRef idx="0">
            <a:scrgbClr r="0" g="0" b="0"/>
          </a:fillRef>
          <a:effectRef idx="0">
            <a:scrgbClr r="0" g="0" b="0"/>
          </a:effectRef>
          <a:fontRef idx="minor"/>
        </p:style>
      </p:sp>
      <p:sp>
        <p:nvSpPr>
          <p:cNvPr id="1724" name="Line 9"/>
          <p:cNvSpPr/>
          <p:nvPr/>
        </p:nvSpPr>
        <p:spPr>
          <a:xfrm>
            <a:off x="5729040" y="4263480"/>
            <a:ext cx="3165840" cy="1080"/>
          </a:xfrm>
          <a:prstGeom prst="line">
            <a:avLst/>
          </a:prstGeom>
          <a:ln w="36720">
            <a:solidFill>
              <a:srgbClr val="000000"/>
            </a:solidFill>
            <a:miter/>
            <a:tailEnd type="triangle" w="med" len="med"/>
          </a:ln>
        </p:spPr>
        <p:style>
          <a:lnRef idx="0">
            <a:scrgbClr r="0" g="0" b="0"/>
          </a:lnRef>
          <a:fillRef idx="0">
            <a:scrgbClr r="0" g="0" b="0"/>
          </a:fillRef>
          <a:effectRef idx="0">
            <a:scrgbClr r="0" g="0" b="0"/>
          </a:effectRef>
          <a:fontRef idx="minor"/>
        </p:style>
      </p:sp>
      <p:sp>
        <p:nvSpPr>
          <p:cNvPr id="1725" name="Line 10"/>
          <p:cNvSpPr/>
          <p:nvPr/>
        </p:nvSpPr>
        <p:spPr>
          <a:xfrm flipV="1">
            <a:off x="5699520" y="3820680"/>
            <a:ext cx="3192120" cy="2160"/>
          </a:xfrm>
          <a:prstGeom prst="line">
            <a:avLst/>
          </a:prstGeom>
          <a:ln w="36720">
            <a:solidFill>
              <a:srgbClr val="000000"/>
            </a:solidFill>
            <a:miter/>
            <a:headEnd type="triangle" w="med" len="med"/>
          </a:ln>
        </p:spPr>
        <p:style>
          <a:lnRef idx="0">
            <a:scrgbClr r="0" g="0" b="0"/>
          </a:lnRef>
          <a:fillRef idx="0">
            <a:scrgbClr r="0" g="0" b="0"/>
          </a:fillRef>
          <a:effectRef idx="0">
            <a:scrgbClr r="0" g="0" b="0"/>
          </a:effectRef>
          <a:fontRef idx="minor"/>
        </p:style>
      </p:sp>
      <p:sp>
        <p:nvSpPr>
          <p:cNvPr id="1726" name="CustomShape 11"/>
          <p:cNvSpPr/>
          <p:nvPr/>
        </p:nvSpPr>
        <p:spPr>
          <a:xfrm>
            <a:off x="4301280" y="4285800"/>
            <a:ext cx="713880" cy="266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pPr>
            <a:r>
              <a:rPr lang="en-US" sz="1600" b="1" strike="noStrike" spc="-1">
                <a:solidFill>
                  <a:srgbClr val="000000"/>
                </a:solidFill>
                <a:latin typeface="Arial"/>
                <a:ea typeface="DejaVu Sans"/>
              </a:rPr>
              <a:t>10,000</a:t>
            </a:r>
            <a:endParaRPr lang="en-US" sz="1600" b="0" strike="noStrike" spc="-1">
              <a:latin typeface="Arial"/>
            </a:endParaRPr>
          </a:p>
        </p:txBody>
      </p:sp>
      <p:sp>
        <p:nvSpPr>
          <p:cNvPr id="1727" name="Line 12"/>
          <p:cNvSpPr/>
          <p:nvPr/>
        </p:nvSpPr>
        <p:spPr>
          <a:xfrm flipH="1">
            <a:off x="5065920" y="3854520"/>
            <a:ext cx="135000" cy="1080"/>
          </a:xfrm>
          <a:prstGeom prst="line">
            <a:avLst/>
          </a:prstGeom>
          <a:ln w="36720">
            <a:solidFill>
              <a:srgbClr val="000000"/>
            </a:solidFill>
            <a:round/>
          </a:ln>
        </p:spPr>
        <p:style>
          <a:lnRef idx="0">
            <a:scrgbClr r="0" g="0" b="0"/>
          </a:lnRef>
          <a:fillRef idx="0">
            <a:scrgbClr r="0" g="0" b="0"/>
          </a:fillRef>
          <a:effectRef idx="0">
            <a:scrgbClr r="0" g="0" b="0"/>
          </a:effectRef>
          <a:fontRef idx="minor"/>
        </p:style>
      </p:sp>
      <p:sp>
        <p:nvSpPr>
          <p:cNvPr id="1728" name="Line 13"/>
          <p:cNvSpPr/>
          <p:nvPr/>
        </p:nvSpPr>
        <p:spPr>
          <a:xfrm flipH="1">
            <a:off x="5065920" y="3290040"/>
            <a:ext cx="135000" cy="1440"/>
          </a:xfrm>
          <a:prstGeom prst="line">
            <a:avLst/>
          </a:prstGeom>
          <a:ln w="36720">
            <a:solidFill>
              <a:srgbClr val="000000"/>
            </a:solidFill>
            <a:round/>
          </a:ln>
        </p:spPr>
        <p:style>
          <a:lnRef idx="0">
            <a:scrgbClr r="0" g="0" b="0"/>
          </a:lnRef>
          <a:fillRef idx="0">
            <a:scrgbClr r="0" g="0" b="0"/>
          </a:fillRef>
          <a:effectRef idx="0">
            <a:scrgbClr r="0" g="0" b="0"/>
          </a:effectRef>
          <a:fontRef idx="minor"/>
        </p:style>
      </p:sp>
      <p:sp>
        <p:nvSpPr>
          <p:cNvPr id="1729" name="Line 14"/>
          <p:cNvSpPr/>
          <p:nvPr/>
        </p:nvSpPr>
        <p:spPr>
          <a:xfrm flipH="1">
            <a:off x="5070600" y="1133280"/>
            <a:ext cx="135000" cy="1440"/>
          </a:xfrm>
          <a:prstGeom prst="line">
            <a:avLst/>
          </a:prstGeom>
          <a:ln w="36720">
            <a:solidFill>
              <a:srgbClr val="000000"/>
            </a:solidFill>
            <a:round/>
          </a:ln>
        </p:spPr>
        <p:style>
          <a:lnRef idx="0">
            <a:scrgbClr r="0" g="0" b="0"/>
          </a:lnRef>
          <a:fillRef idx="0">
            <a:scrgbClr r="0" g="0" b="0"/>
          </a:fillRef>
          <a:effectRef idx="0">
            <a:scrgbClr r="0" g="0" b="0"/>
          </a:effectRef>
          <a:fontRef idx="minor"/>
        </p:style>
      </p:sp>
      <p:sp>
        <p:nvSpPr>
          <p:cNvPr id="1730" name="CustomShape 15"/>
          <p:cNvSpPr/>
          <p:nvPr/>
        </p:nvSpPr>
        <p:spPr>
          <a:xfrm>
            <a:off x="4306680" y="1001520"/>
            <a:ext cx="713880" cy="266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pPr>
            <a:r>
              <a:rPr lang="en-US" sz="1600" b="1" strike="noStrike" spc="-1">
                <a:solidFill>
                  <a:srgbClr val="000000"/>
                </a:solidFill>
                <a:latin typeface="Arial"/>
                <a:ea typeface="DejaVu Sans"/>
              </a:rPr>
              <a:t>40,000</a:t>
            </a:r>
            <a:endParaRPr lang="en-US" sz="1600" b="0" strike="noStrike" spc="-1">
              <a:latin typeface="Arial"/>
            </a:endParaRPr>
          </a:p>
        </p:txBody>
      </p:sp>
      <p:sp>
        <p:nvSpPr>
          <p:cNvPr id="1731" name="Line 16"/>
          <p:cNvSpPr/>
          <p:nvPr/>
        </p:nvSpPr>
        <p:spPr>
          <a:xfrm>
            <a:off x="5717160" y="3403800"/>
            <a:ext cx="3114000" cy="1080"/>
          </a:xfrm>
          <a:prstGeom prst="line">
            <a:avLst/>
          </a:prstGeom>
          <a:ln w="36720">
            <a:solidFill>
              <a:srgbClr val="000000"/>
            </a:solidFill>
            <a:miter/>
            <a:tailEnd type="triangle" w="med" len="med"/>
          </a:ln>
        </p:spPr>
        <p:style>
          <a:lnRef idx="0">
            <a:scrgbClr r="0" g="0" b="0"/>
          </a:lnRef>
          <a:fillRef idx="0">
            <a:scrgbClr r="0" g="0" b="0"/>
          </a:fillRef>
          <a:effectRef idx="0">
            <a:scrgbClr r="0" g="0" b="0"/>
          </a:effectRef>
          <a:fontRef idx="minor"/>
        </p:style>
      </p:sp>
      <p:sp>
        <p:nvSpPr>
          <p:cNvPr id="1732" name="Line 17"/>
          <p:cNvSpPr/>
          <p:nvPr/>
        </p:nvSpPr>
        <p:spPr>
          <a:xfrm flipH="1">
            <a:off x="5065920" y="2724120"/>
            <a:ext cx="135000" cy="1440"/>
          </a:xfrm>
          <a:prstGeom prst="line">
            <a:avLst/>
          </a:prstGeom>
          <a:ln w="36720">
            <a:solidFill>
              <a:srgbClr val="000000"/>
            </a:solidFill>
            <a:round/>
          </a:ln>
        </p:spPr>
        <p:style>
          <a:lnRef idx="0">
            <a:scrgbClr r="0" g="0" b="0"/>
          </a:lnRef>
          <a:fillRef idx="0">
            <a:scrgbClr r="0" g="0" b="0"/>
          </a:fillRef>
          <a:effectRef idx="0">
            <a:scrgbClr r="0" g="0" b="0"/>
          </a:effectRef>
          <a:fontRef idx="minor"/>
        </p:style>
      </p:sp>
      <p:sp>
        <p:nvSpPr>
          <p:cNvPr id="1733" name="Line 18"/>
          <p:cNvSpPr/>
          <p:nvPr/>
        </p:nvSpPr>
        <p:spPr>
          <a:xfrm flipH="1">
            <a:off x="5065920" y="2187360"/>
            <a:ext cx="135000" cy="1080"/>
          </a:xfrm>
          <a:prstGeom prst="line">
            <a:avLst/>
          </a:prstGeom>
          <a:ln w="36720">
            <a:solidFill>
              <a:srgbClr val="000000"/>
            </a:solidFill>
            <a:round/>
          </a:ln>
        </p:spPr>
        <p:style>
          <a:lnRef idx="0">
            <a:scrgbClr r="0" g="0" b="0"/>
          </a:lnRef>
          <a:fillRef idx="0">
            <a:scrgbClr r="0" g="0" b="0"/>
          </a:fillRef>
          <a:effectRef idx="0">
            <a:scrgbClr r="0" g="0" b="0"/>
          </a:effectRef>
          <a:fontRef idx="minor"/>
        </p:style>
      </p:sp>
      <p:sp>
        <p:nvSpPr>
          <p:cNvPr id="1734" name="Line 19"/>
          <p:cNvSpPr/>
          <p:nvPr/>
        </p:nvSpPr>
        <p:spPr>
          <a:xfrm flipH="1">
            <a:off x="5065920" y="1650240"/>
            <a:ext cx="135000" cy="1440"/>
          </a:xfrm>
          <a:prstGeom prst="line">
            <a:avLst/>
          </a:prstGeom>
          <a:ln w="36720">
            <a:solidFill>
              <a:srgbClr val="000000"/>
            </a:solidFill>
            <a:round/>
          </a:ln>
        </p:spPr>
        <p:style>
          <a:lnRef idx="0">
            <a:scrgbClr r="0" g="0" b="0"/>
          </a:lnRef>
          <a:fillRef idx="0">
            <a:scrgbClr r="0" g="0" b="0"/>
          </a:fillRef>
          <a:effectRef idx="0">
            <a:scrgbClr r="0" g="0" b="0"/>
          </a:effectRef>
          <a:fontRef idx="minor"/>
        </p:style>
      </p:sp>
      <p:sp>
        <p:nvSpPr>
          <p:cNvPr id="1735" name="Line 20"/>
          <p:cNvSpPr/>
          <p:nvPr/>
        </p:nvSpPr>
        <p:spPr>
          <a:xfrm>
            <a:off x="5664960" y="2944800"/>
            <a:ext cx="3165840" cy="1080"/>
          </a:xfrm>
          <a:prstGeom prst="line">
            <a:avLst/>
          </a:prstGeom>
          <a:ln w="36720">
            <a:solidFill>
              <a:srgbClr val="000000"/>
            </a:solidFill>
            <a:miter/>
            <a:headEnd type="triangle" w="med" len="med"/>
          </a:ln>
        </p:spPr>
        <p:style>
          <a:lnRef idx="0">
            <a:scrgbClr r="0" g="0" b="0"/>
          </a:lnRef>
          <a:fillRef idx="0">
            <a:scrgbClr r="0" g="0" b="0"/>
          </a:fillRef>
          <a:effectRef idx="0">
            <a:scrgbClr r="0" g="0" b="0"/>
          </a:effectRef>
          <a:fontRef idx="minor"/>
        </p:style>
      </p:sp>
      <p:sp>
        <p:nvSpPr>
          <p:cNvPr id="1736" name="Line 21"/>
          <p:cNvSpPr/>
          <p:nvPr/>
        </p:nvSpPr>
        <p:spPr>
          <a:xfrm>
            <a:off x="5672520" y="2523600"/>
            <a:ext cx="3206520" cy="4680"/>
          </a:xfrm>
          <a:prstGeom prst="line">
            <a:avLst/>
          </a:prstGeom>
          <a:ln w="36720">
            <a:solidFill>
              <a:srgbClr val="000000"/>
            </a:solidFill>
            <a:miter/>
            <a:tailEnd type="triangle" w="med" len="med"/>
          </a:ln>
        </p:spPr>
        <p:style>
          <a:lnRef idx="0">
            <a:scrgbClr r="0" g="0" b="0"/>
          </a:lnRef>
          <a:fillRef idx="0">
            <a:scrgbClr r="0" g="0" b="0"/>
          </a:fillRef>
          <a:effectRef idx="0">
            <a:scrgbClr r="0" g="0" b="0"/>
          </a:effectRef>
          <a:fontRef idx="minor"/>
        </p:style>
      </p:sp>
      <p:sp>
        <p:nvSpPr>
          <p:cNvPr id="1737" name="Line 22"/>
          <p:cNvSpPr/>
          <p:nvPr/>
        </p:nvSpPr>
        <p:spPr>
          <a:xfrm>
            <a:off x="5622840" y="2061000"/>
            <a:ext cx="3251520" cy="4320"/>
          </a:xfrm>
          <a:prstGeom prst="line">
            <a:avLst/>
          </a:prstGeom>
          <a:ln w="36720">
            <a:solidFill>
              <a:srgbClr val="000000"/>
            </a:solidFill>
            <a:miter/>
            <a:headEnd type="triangle" w="med" len="med"/>
          </a:ln>
        </p:spPr>
        <p:style>
          <a:lnRef idx="0">
            <a:scrgbClr r="0" g="0" b="0"/>
          </a:lnRef>
          <a:fillRef idx="0">
            <a:scrgbClr r="0" g="0" b="0"/>
          </a:fillRef>
          <a:effectRef idx="0">
            <a:scrgbClr r="0" g="0" b="0"/>
          </a:effectRef>
          <a:fontRef idx="minor"/>
        </p:style>
      </p:sp>
      <p:sp>
        <p:nvSpPr>
          <p:cNvPr id="1738" name="Line 23"/>
          <p:cNvSpPr/>
          <p:nvPr/>
        </p:nvSpPr>
        <p:spPr>
          <a:xfrm>
            <a:off x="5634360" y="1651680"/>
            <a:ext cx="3165840" cy="1080"/>
          </a:xfrm>
          <a:prstGeom prst="line">
            <a:avLst/>
          </a:prstGeom>
          <a:ln w="36720">
            <a:solidFill>
              <a:srgbClr val="000000"/>
            </a:solidFill>
            <a:miter/>
            <a:tailEnd type="triangle" w="med" len="med"/>
          </a:ln>
        </p:spPr>
        <p:style>
          <a:lnRef idx="0">
            <a:scrgbClr r="0" g="0" b="0"/>
          </a:lnRef>
          <a:fillRef idx="0">
            <a:scrgbClr r="0" g="0" b="0"/>
          </a:fillRef>
          <a:effectRef idx="0">
            <a:scrgbClr r="0" g="0" b="0"/>
          </a:effectRef>
          <a:fontRef idx="minor"/>
        </p:style>
      </p:sp>
      <p:sp>
        <p:nvSpPr>
          <p:cNvPr id="1739" name="CustomShape 24"/>
          <p:cNvSpPr/>
          <p:nvPr/>
        </p:nvSpPr>
        <p:spPr>
          <a:xfrm>
            <a:off x="4301280" y="3748320"/>
            <a:ext cx="713880" cy="2671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pPr>
            <a:r>
              <a:rPr lang="en-US" sz="1600" b="1" strike="noStrike" spc="-1">
                <a:solidFill>
                  <a:srgbClr val="000000"/>
                </a:solidFill>
                <a:latin typeface="Arial"/>
                <a:ea typeface="DejaVu Sans"/>
              </a:rPr>
              <a:t>15,000</a:t>
            </a:r>
            <a:endParaRPr lang="en-US" sz="1600" b="0" strike="noStrike" spc="-1">
              <a:latin typeface="Arial"/>
            </a:endParaRPr>
          </a:p>
        </p:txBody>
      </p:sp>
      <p:sp>
        <p:nvSpPr>
          <p:cNvPr id="1740" name="CustomShape 25"/>
          <p:cNvSpPr/>
          <p:nvPr/>
        </p:nvSpPr>
        <p:spPr>
          <a:xfrm>
            <a:off x="4301280" y="3184920"/>
            <a:ext cx="713880" cy="266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pPr>
            <a:r>
              <a:rPr lang="en-US" sz="1600" b="1" strike="noStrike" spc="-1">
                <a:solidFill>
                  <a:srgbClr val="000000"/>
                </a:solidFill>
                <a:latin typeface="Arial"/>
                <a:ea typeface="DejaVu Sans"/>
              </a:rPr>
              <a:t>20,000</a:t>
            </a:r>
            <a:endParaRPr lang="en-US" sz="1600" b="0" strike="noStrike" spc="-1">
              <a:latin typeface="Arial"/>
            </a:endParaRPr>
          </a:p>
        </p:txBody>
      </p:sp>
      <p:sp>
        <p:nvSpPr>
          <p:cNvPr id="1741" name="CustomShape 26"/>
          <p:cNvSpPr/>
          <p:nvPr/>
        </p:nvSpPr>
        <p:spPr>
          <a:xfrm>
            <a:off x="4302000" y="2618640"/>
            <a:ext cx="713880" cy="266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pPr>
            <a:r>
              <a:rPr lang="en-US" sz="1600" b="1" strike="noStrike" spc="-1">
                <a:solidFill>
                  <a:srgbClr val="000000"/>
                </a:solidFill>
                <a:latin typeface="Arial"/>
                <a:ea typeface="DejaVu Sans"/>
              </a:rPr>
              <a:t>25,000</a:t>
            </a:r>
            <a:endParaRPr lang="en-US" sz="1600" b="0" strike="noStrike" spc="-1">
              <a:latin typeface="Arial"/>
            </a:endParaRPr>
          </a:p>
        </p:txBody>
      </p:sp>
      <p:sp>
        <p:nvSpPr>
          <p:cNvPr id="1742" name="CustomShape 27"/>
          <p:cNvSpPr/>
          <p:nvPr/>
        </p:nvSpPr>
        <p:spPr>
          <a:xfrm>
            <a:off x="4302000" y="2081880"/>
            <a:ext cx="713880" cy="266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pPr>
            <a:r>
              <a:rPr lang="en-US" sz="1600" b="1" strike="noStrike" spc="-1">
                <a:solidFill>
                  <a:srgbClr val="000000"/>
                </a:solidFill>
                <a:latin typeface="Arial"/>
                <a:ea typeface="DejaVu Sans"/>
              </a:rPr>
              <a:t>30,000</a:t>
            </a:r>
            <a:endParaRPr lang="en-US" sz="1600" b="0" strike="noStrike" spc="-1">
              <a:latin typeface="Arial"/>
            </a:endParaRPr>
          </a:p>
        </p:txBody>
      </p:sp>
      <p:sp>
        <p:nvSpPr>
          <p:cNvPr id="1743" name="CustomShape 28"/>
          <p:cNvSpPr/>
          <p:nvPr/>
        </p:nvSpPr>
        <p:spPr>
          <a:xfrm>
            <a:off x="4302000" y="1544400"/>
            <a:ext cx="713880" cy="2671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pPr>
            <a:r>
              <a:rPr lang="en-US" sz="1600" b="1" strike="noStrike" spc="-1">
                <a:solidFill>
                  <a:srgbClr val="000000"/>
                </a:solidFill>
                <a:latin typeface="Arial"/>
                <a:ea typeface="DejaVu Sans"/>
              </a:rPr>
              <a:t>35,000</a:t>
            </a:r>
            <a:endParaRPr lang="en-US" sz="1600" b="0" strike="noStrike" spc="-1">
              <a:latin typeface="Arial"/>
            </a:endParaRPr>
          </a:p>
        </p:txBody>
      </p:sp>
      <p:sp>
        <p:nvSpPr>
          <p:cNvPr id="1744" name="CustomShape 29"/>
          <p:cNvSpPr/>
          <p:nvPr/>
        </p:nvSpPr>
        <p:spPr>
          <a:xfrm>
            <a:off x="8550720" y="902880"/>
            <a:ext cx="1596240" cy="873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745" name="Line 30"/>
          <p:cNvSpPr/>
          <p:nvPr/>
        </p:nvSpPr>
        <p:spPr>
          <a:xfrm flipH="1">
            <a:off x="5065920" y="4956840"/>
            <a:ext cx="135000" cy="1080"/>
          </a:xfrm>
          <a:prstGeom prst="line">
            <a:avLst/>
          </a:prstGeom>
          <a:ln w="36720">
            <a:solidFill>
              <a:srgbClr val="000000"/>
            </a:solidFill>
            <a:round/>
          </a:ln>
        </p:spPr>
        <p:style>
          <a:lnRef idx="0">
            <a:scrgbClr r="0" g="0" b="0"/>
          </a:lnRef>
          <a:fillRef idx="0">
            <a:scrgbClr r="0" g="0" b="0"/>
          </a:fillRef>
          <a:effectRef idx="0">
            <a:scrgbClr r="0" g="0" b="0"/>
          </a:effectRef>
          <a:fontRef idx="minor"/>
        </p:style>
      </p:sp>
      <p:sp>
        <p:nvSpPr>
          <p:cNvPr id="1746" name="CustomShape 31"/>
          <p:cNvSpPr/>
          <p:nvPr/>
        </p:nvSpPr>
        <p:spPr>
          <a:xfrm>
            <a:off x="4344480" y="4822200"/>
            <a:ext cx="713880" cy="2671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pPr>
            <a:r>
              <a:rPr lang="en-US" sz="1600" b="1" strike="noStrike" spc="-1">
                <a:solidFill>
                  <a:srgbClr val="000000"/>
                </a:solidFill>
                <a:latin typeface="Arial"/>
                <a:ea typeface="DejaVu Sans"/>
              </a:rPr>
              <a:t>5,000</a:t>
            </a:r>
            <a:endParaRPr lang="en-US" sz="1600" b="0" strike="noStrike" spc="-1">
              <a:latin typeface="Arial"/>
            </a:endParaRPr>
          </a:p>
        </p:txBody>
      </p:sp>
      <p:sp>
        <p:nvSpPr>
          <p:cNvPr id="1747" name="Line 32"/>
          <p:cNvSpPr/>
          <p:nvPr/>
        </p:nvSpPr>
        <p:spPr>
          <a:xfrm>
            <a:off x="5097240" y="5486400"/>
            <a:ext cx="4453560" cy="14760"/>
          </a:xfrm>
          <a:prstGeom prst="line">
            <a:avLst/>
          </a:prstGeom>
          <a:ln w="36720">
            <a:solidFill>
              <a:srgbClr val="000000"/>
            </a:solidFill>
            <a:round/>
          </a:ln>
        </p:spPr>
        <p:style>
          <a:lnRef idx="0">
            <a:scrgbClr r="0" g="0" b="0"/>
          </a:lnRef>
          <a:fillRef idx="0">
            <a:scrgbClr r="0" g="0" b="0"/>
          </a:fillRef>
          <a:effectRef idx="0">
            <a:scrgbClr r="0" g="0" b="0"/>
          </a:effectRef>
          <a:fontRef idx="minor"/>
        </p:style>
      </p:sp>
      <p:pic>
        <p:nvPicPr>
          <p:cNvPr id="1748" name="Picture 130"/>
          <p:cNvPicPr/>
          <p:nvPr/>
        </p:nvPicPr>
        <p:blipFill>
          <a:blip r:embed="rId4"/>
          <a:srcRect t="17797" b="13616"/>
          <a:stretch/>
        </p:blipFill>
        <p:spPr>
          <a:xfrm>
            <a:off x="8612280" y="4349160"/>
            <a:ext cx="623160" cy="565560"/>
          </a:xfrm>
          <a:prstGeom prst="rect">
            <a:avLst/>
          </a:prstGeom>
          <a:ln>
            <a:noFill/>
          </a:ln>
        </p:spPr>
      </p:pic>
      <p:sp>
        <p:nvSpPr>
          <p:cNvPr id="1749" name="CustomShape 33"/>
          <p:cNvSpPr/>
          <p:nvPr/>
        </p:nvSpPr>
        <p:spPr>
          <a:xfrm>
            <a:off x="9075600" y="4436640"/>
            <a:ext cx="985320" cy="602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750" name="Line 34"/>
          <p:cNvSpPr/>
          <p:nvPr/>
        </p:nvSpPr>
        <p:spPr>
          <a:xfrm>
            <a:off x="5448960" y="4699080"/>
            <a:ext cx="3165840" cy="1080"/>
          </a:xfrm>
          <a:prstGeom prst="line">
            <a:avLst/>
          </a:prstGeom>
          <a:ln w="18360">
            <a:solidFill>
              <a:srgbClr val="000000"/>
            </a:solidFill>
            <a:miter/>
            <a:headEnd type="triangle" w="med" len="med"/>
            <a:tailEnd type="triangle" w="med" len="med"/>
          </a:ln>
        </p:spPr>
        <p:style>
          <a:lnRef idx="0">
            <a:scrgbClr r="0" g="0" b="0"/>
          </a:lnRef>
          <a:fillRef idx="0">
            <a:scrgbClr r="0" g="0" b="0"/>
          </a:fillRef>
          <a:effectRef idx="0">
            <a:scrgbClr r="0" g="0" b="0"/>
          </a:effectRef>
          <a:fontRef idx="minor"/>
        </p:style>
      </p:sp>
      <p:sp>
        <p:nvSpPr>
          <p:cNvPr id="1751" name="CustomShape 35"/>
          <p:cNvSpPr/>
          <p:nvPr/>
        </p:nvSpPr>
        <p:spPr>
          <a:xfrm flipH="1" flipV="1">
            <a:off x="5629680" y="1625400"/>
            <a:ext cx="360" cy="430200"/>
          </a:xfrm>
          <a:custGeom>
            <a:avLst/>
            <a:gdLst/>
            <a:ahLst/>
            <a:cxnLst/>
            <a:rect l="l" t="t" r="r" b="b"/>
            <a:pathLst>
              <a:path w="21600" h="21600">
                <a:moveTo>
                  <a:pt x="0" y="0"/>
                </a:moveTo>
                <a:lnTo>
                  <a:pt x="21600" y="21600"/>
                </a:lnTo>
              </a:path>
            </a:pathLst>
          </a:custGeom>
          <a:noFill/>
          <a:ln w="31680">
            <a:solidFill>
              <a:srgbClr val="000000"/>
            </a:solidFill>
            <a:miter/>
          </a:ln>
        </p:spPr>
        <p:style>
          <a:lnRef idx="0">
            <a:scrgbClr r="0" g="0" b="0"/>
          </a:lnRef>
          <a:fillRef idx="0">
            <a:scrgbClr r="0" g="0" b="0"/>
          </a:fillRef>
          <a:effectRef idx="0">
            <a:scrgbClr r="0" g="0" b="0"/>
          </a:effectRef>
          <a:fontRef idx="minor"/>
        </p:style>
      </p:sp>
      <p:sp>
        <p:nvSpPr>
          <p:cNvPr id="1752" name="CustomShape 36"/>
          <p:cNvSpPr/>
          <p:nvPr/>
        </p:nvSpPr>
        <p:spPr>
          <a:xfrm flipH="1" flipV="1">
            <a:off x="5659560" y="2516040"/>
            <a:ext cx="360" cy="430200"/>
          </a:xfrm>
          <a:custGeom>
            <a:avLst/>
            <a:gdLst/>
            <a:ahLst/>
            <a:cxnLst/>
            <a:rect l="l" t="t" r="r" b="b"/>
            <a:pathLst>
              <a:path w="21600" h="21600">
                <a:moveTo>
                  <a:pt x="0" y="0"/>
                </a:moveTo>
                <a:lnTo>
                  <a:pt x="21600" y="21600"/>
                </a:lnTo>
              </a:path>
            </a:pathLst>
          </a:custGeom>
          <a:noFill/>
          <a:ln w="31680">
            <a:solidFill>
              <a:srgbClr val="000000"/>
            </a:solidFill>
            <a:miter/>
          </a:ln>
        </p:spPr>
        <p:style>
          <a:lnRef idx="0">
            <a:scrgbClr r="0" g="0" b="0"/>
          </a:lnRef>
          <a:fillRef idx="0">
            <a:scrgbClr r="0" g="0" b="0"/>
          </a:fillRef>
          <a:effectRef idx="0">
            <a:scrgbClr r="0" g="0" b="0"/>
          </a:effectRef>
          <a:fontRef idx="minor"/>
        </p:style>
      </p:sp>
      <p:sp>
        <p:nvSpPr>
          <p:cNvPr id="1753" name="CustomShape 37"/>
          <p:cNvSpPr/>
          <p:nvPr/>
        </p:nvSpPr>
        <p:spPr>
          <a:xfrm flipH="1" flipV="1">
            <a:off x="5703120" y="3389040"/>
            <a:ext cx="360" cy="430200"/>
          </a:xfrm>
          <a:custGeom>
            <a:avLst/>
            <a:gdLst/>
            <a:ahLst/>
            <a:cxnLst/>
            <a:rect l="l" t="t" r="r" b="b"/>
            <a:pathLst>
              <a:path w="21600" h="21600">
                <a:moveTo>
                  <a:pt x="0" y="0"/>
                </a:moveTo>
                <a:lnTo>
                  <a:pt x="21600" y="21600"/>
                </a:lnTo>
              </a:path>
            </a:pathLst>
          </a:custGeom>
          <a:noFill/>
          <a:ln w="31680">
            <a:solidFill>
              <a:srgbClr val="000000"/>
            </a:solidFill>
            <a:miter/>
          </a:ln>
        </p:spPr>
        <p:style>
          <a:lnRef idx="0">
            <a:scrgbClr r="0" g="0" b="0"/>
          </a:lnRef>
          <a:fillRef idx="0">
            <a:scrgbClr r="0" g="0" b="0"/>
          </a:fillRef>
          <a:effectRef idx="0">
            <a:scrgbClr r="0" g="0" b="0"/>
          </a:effectRef>
          <a:fontRef idx="minor"/>
        </p:style>
      </p:sp>
      <p:sp>
        <p:nvSpPr>
          <p:cNvPr id="1754" name="CustomShape 38"/>
          <p:cNvSpPr/>
          <p:nvPr/>
        </p:nvSpPr>
        <p:spPr>
          <a:xfrm flipH="1" flipV="1">
            <a:off x="8901000" y="3798720"/>
            <a:ext cx="4320" cy="458280"/>
          </a:xfrm>
          <a:custGeom>
            <a:avLst/>
            <a:gdLst/>
            <a:ahLst/>
            <a:cxnLst/>
            <a:rect l="l" t="t" r="r" b="b"/>
            <a:pathLst>
              <a:path w="21600" h="21600">
                <a:moveTo>
                  <a:pt x="0" y="0"/>
                </a:moveTo>
                <a:lnTo>
                  <a:pt x="21600" y="21600"/>
                </a:lnTo>
              </a:path>
            </a:pathLst>
          </a:custGeom>
          <a:noFill/>
          <a:ln w="31680">
            <a:solidFill>
              <a:srgbClr val="000000"/>
            </a:solidFill>
            <a:miter/>
          </a:ln>
        </p:spPr>
        <p:style>
          <a:lnRef idx="0">
            <a:scrgbClr r="0" g="0" b="0"/>
          </a:lnRef>
          <a:fillRef idx="0">
            <a:scrgbClr r="0" g="0" b="0"/>
          </a:fillRef>
          <a:effectRef idx="0">
            <a:scrgbClr r="0" g="0" b="0"/>
          </a:effectRef>
          <a:fontRef idx="minor"/>
        </p:style>
      </p:sp>
      <p:sp>
        <p:nvSpPr>
          <p:cNvPr id="1755" name="CustomShape 39"/>
          <p:cNvSpPr/>
          <p:nvPr/>
        </p:nvSpPr>
        <p:spPr>
          <a:xfrm flipV="1">
            <a:off x="8838720" y="2927520"/>
            <a:ext cx="360" cy="475920"/>
          </a:xfrm>
          <a:custGeom>
            <a:avLst/>
            <a:gdLst/>
            <a:ahLst/>
            <a:cxnLst/>
            <a:rect l="l" t="t" r="r" b="b"/>
            <a:pathLst>
              <a:path w="21600" h="21600">
                <a:moveTo>
                  <a:pt x="0" y="0"/>
                </a:moveTo>
                <a:lnTo>
                  <a:pt x="21600" y="21600"/>
                </a:lnTo>
              </a:path>
            </a:pathLst>
          </a:custGeom>
          <a:noFill/>
          <a:ln w="31680">
            <a:solidFill>
              <a:srgbClr val="000000"/>
            </a:solidFill>
            <a:miter/>
          </a:ln>
        </p:spPr>
        <p:style>
          <a:lnRef idx="0">
            <a:scrgbClr r="0" g="0" b="0"/>
          </a:lnRef>
          <a:fillRef idx="0">
            <a:scrgbClr r="0" g="0" b="0"/>
          </a:fillRef>
          <a:effectRef idx="0">
            <a:scrgbClr r="0" g="0" b="0"/>
          </a:effectRef>
          <a:fontRef idx="minor"/>
        </p:style>
      </p:sp>
      <p:sp>
        <p:nvSpPr>
          <p:cNvPr id="1756" name="CustomShape 40"/>
          <p:cNvSpPr/>
          <p:nvPr/>
        </p:nvSpPr>
        <p:spPr>
          <a:xfrm flipV="1">
            <a:off x="8892000" y="2041200"/>
            <a:ext cx="360" cy="482040"/>
          </a:xfrm>
          <a:custGeom>
            <a:avLst/>
            <a:gdLst/>
            <a:ahLst/>
            <a:cxnLst/>
            <a:rect l="l" t="t" r="r" b="b"/>
            <a:pathLst>
              <a:path w="21600" h="21600">
                <a:moveTo>
                  <a:pt x="0" y="0"/>
                </a:moveTo>
                <a:lnTo>
                  <a:pt x="21600" y="21600"/>
                </a:lnTo>
              </a:path>
            </a:pathLst>
          </a:custGeom>
          <a:noFill/>
          <a:ln w="31680">
            <a:solidFill>
              <a:srgbClr val="000000"/>
            </a:solidFill>
            <a:miter/>
          </a:ln>
        </p:spPr>
        <p:style>
          <a:lnRef idx="0">
            <a:scrgbClr r="0" g="0" b="0"/>
          </a:lnRef>
          <a:fillRef idx="0">
            <a:scrgbClr r="0" g="0" b="0"/>
          </a:fillRef>
          <a:effectRef idx="0">
            <a:scrgbClr r="0" g="0" b="0"/>
          </a:effectRef>
          <a:fontRef idx="minor"/>
        </p:style>
      </p:sp>
      <p:pic>
        <p:nvPicPr>
          <p:cNvPr id="46" name="Picture 2"/>
          <p:cNvPicPr/>
          <p:nvPr/>
        </p:nvPicPr>
        <p:blipFill rotWithShape="1">
          <a:blip r:embed="rId5"/>
          <a:srcRect l="5170" t="7510" r="6396" b="9021"/>
          <a:stretch/>
        </p:blipFill>
        <p:spPr>
          <a:xfrm>
            <a:off x="248106" y="887877"/>
            <a:ext cx="3043734" cy="1896611"/>
          </a:xfrm>
          <a:prstGeom prst="rect">
            <a:avLst/>
          </a:prstGeom>
          <a:ln w="50800">
            <a:solidFill>
              <a:schemeClr val="tx1"/>
            </a:solidFill>
          </a:ln>
        </p:spPr>
      </p:pic>
      <p:pic>
        <p:nvPicPr>
          <p:cNvPr id="47" name="Picture 1"/>
          <p:cNvPicPr/>
          <p:nvPr/>
        </p:nvPicPr>
        <p:blipFill rotWithShape="1">
          <a:blip r:embed="rId6"/>
          <a:srcRect l="-214"/>
          <a:stretch/>
        </p:blipFill>
        <p:spPr>
          <a:xfrm>
            <a:off x="287382" y="3146760"/>
            <a:ext cx="3004457" cy="2248200"/>
          </a:xfrm>
          <a:prstGeom prst="rect">
            <a:avLst/>
          </a:prstGeom>
          <a:ln w="50800">
            <a:solidFill>
              <a:schemeClr val="tx1"/>
            </a:solidFill>
            <a:miter/>
          </a:ln>
          <a:effectLst>
            <a:outerShdw dist="18000" dir="540000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9" name="CustomShape 1"/>
          <p:cNvSpPr/>
          <p:nvPr/>
        </p:nvSpPr>
        <p:spPr>
          <a:xfrm>
            <a:off x="1063440" y="4353840"/>
            <a:ext cx="7855920" cy="115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080">
              <a:lnSpc>
                <a:spcPct val="100000"/>
              </a:lnSpc>
              <a:spcAft>
                <a:spcPts val="720"/>
              </a:spcAft>
            </a:pPr>
            <a:r>
              <a:rPr lang="en-US" sz="2800" b="1" strike="noStrike" spc="-1">
                <a:solidFill>
                  <a:srgbClr val="000000"/>
                </a:solidFill>
                <a:latin typeface="Times New Roman"/>
                <a:ea typeface="DejaVu Sans"/>
              </a:rPr>
              <a:t>Late Spring (May/June) and Early Fall (Sep/Oct)</a:t>
            </a:r>
            <a:endParaRPr lang="en-US" sz="2800" b="0" strike="noStrike" spc="-1">
              <a:latin typeface="Arial"/>
            </a:endParaRPr>
          </a:p>
          <a:p>
            <a:pPr marL="1080">
              <a:lnSpc>
                <a:spcPct val="100000"/>
              </a:lnSpc>
              <a:spcAft>
                <a:spcPts val="720"/>
              </a:spcAft>
            </a:pPr>
            <a:r>
              <a:rPr lang="en-US" sz="2800" b="1" strike="noStrike" spc="-1">
                <a:solidFill>
                  <a:srgbClr val="000000"/>
                </a:solidFill>
                <a:latin typeface="Times New Roman"/>
                <a:ea typeface="DejaVu Sans"/>
              </a:rPr>
              <a:t>Important Time Periods for Field Measurements.</a:t>
            </a:r>
            <a:endParaRPr lang="en-US" sz="2800" b="0" strike="noStrike" spc="-1">
              <a:latin typeface="Arial"/>
            </a:endParaRPr>
          </a:p>
        </p:txBody>
      </p:sp>
      <p:sp>
        <p:nvSpPr>
          <p:cNvPr id="1760" name="CustomShape 2"/>
          <p:cNvSpPr/>
          <p:nvPr/>
        </p:nvSpPr>
        <p:spPr>
          <a:xfrm>
            <a:off x="360" y="57570"/>
            <a:ext cx="10034640" cy="6076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92000"/>
              </a:lnSpc>
              <a:spcAft>
                <a:spcPts val="862"/>
              </a:spcAft>
            </a:pPr>
            <a:r>
              <a:rPr lang="en-US" sz="3600" b="1" strike="noStrike" spc="-1" dirty="0">
                <a:solidFill>
                  <a:srgbClr val="000000"/>
                </a:solidFill>
                <a:latin typeface="Arial"/>
                <a:ea typeface="Arial"/>
              </a:rPr>
              <a:t>Seoul Average Rainfall (mm)</a:t>
            </a:r>
            <a:endParaRPr lang="en-US" sz="3600" b="0" strike="noStrike" spc="-1" dirty="0">
              <a:latin typeface="Arial"/>
            </a:endParaRPr>
          </a:p>
        </p:txBody>
      </p:sp>
      <p:pic>
        <p:nvPicPr>
          <p:cNvPr id="1761" name="Picture 557"/>
          <p:cNvPicPr/>
          <p:nvPr/>
        </p:nvPicPr>
        <p:blipFill>
          <a:blip r:embed="rId2"/>
          <a:srcRect t="7296" b="33556"/>
          <a:stretch/>
        </p:blipFill>
        <p:spPr>
          <a:xfrm>
            <a:off x="180000" y="754200"/>
            <a:ext cx="9556920" cy="3039480"/>
          </a:xfrm>
          <a:prstGeom prst="rect">
            <a:avLst/>
          </a:prstGeom>
          <a:ln>
            <a:noFill/>
          </a:ln>
        </p:spPr>
      </p:pic>
      <p:sp>
        <p:nvSpPr>
          <p:cNvPr id="1762" name="CustomShape 3"/>
          <p:cNvSpPr/>
          <p:nvPr/>
        </p:nvSpPr>
        <p:spPr>
          <a:xfrm>
            <a:off x="8695440" y="3255120"/>
            <a:ext cx="719640" cy="541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200" b="0" strike="noStrike" spc="-1">
                <a:solidFill>
                  <a:srgbClr val="000000"/>
                </a:solidFill>
                <a:latin typeface="Times New Roman"/>
                <a:ea typeface="DejaVu Sans"/>
              </a:rPr>
              <a:t>0</a:t>
            </a:r>
            <a:endParaRPr lang="en-US" sz="1200" b="0" strike="noStrike" spc="-1">
              <a:latin typeface="Arial"/>
            </a:endParaRPr>
          </a:p>
        </p:txBody>
      </p:sp>
      <p:sp>
        <p:nvSpPr>
          <p:cNvPr id="1763" name="CustomShape 4"/>
          <p:cNvSpPr/>
          <p:nvPr/>
        </p:nvSpPr>
        <p:spPr>
          <a:xfrm>
            <a:off x="8631360" y="2370960"/>
            <a:ext cx="704880" cy="52164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18360" rIns="0" bIns="18360">
            <a:noAutofit/>
          </a:bodyPr>
          <a:lstStyle/>
          <a:p>
            <a:pPr>
              <a:lnSpc>
                <a:spcPct val="100000"/>
              </a:lnSpc>
            </a:pPr>
            <a:r>
              <a:rPr lang="en-US" sz="1200" b="0" strike="noStrike" spc="-1">
                <a:solidFill>
                  <a:srgbClr val="000000"/>
                </a:solidFill>
                <a:latin typeface="Times New Roman"/>
                <a:ea typeface="DejaVu Sans"/>
              </a:rPr>
              <a:t>200</a:t>
            </a:r>
            <a:endParaRPr lang="en-US" sz="1200" b="0" strike="noStrike" spc="-1">
              <a:latin typeface="Arial"/>
            </a:endParaRPr>
          </a:p>
        </p:txBody>
      </p:sp>
      <p:sp>
        <p:nvSpPr>
          <p:cNvPr id="1764" name="CustomShape 5"/>
          <p:cNvSpPr/>
          <p:nvPr/>
        </p:nvSpPr>
        <p:spPr>
          <a:xfrm>
            <a:off x="885600" y="3239280"/>
            <a:ext cx="421200" cy="4068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600" b="0" strike="noStrike" spc="-1">
                <a:solidFill>
                  <a:srgbClr val="000000"/>
                </a:solidFill>
                <a:latin typeface="Arial"/>
                <a:ea typeface="DejaVu Sans"/>
              </a:rPr>
              <a:t>0</a:t>
            </a:r>
            <a:endParaRPr lang="en-US" sz="1600" b="0" strike="noStrike" spc="-1">
              <a:latin typeface="Arial"/>
            </a:endParaRPr>
          </a:p>
        </p:txBody>
      </p:sp>
      <p:sp>
        <p:nvSpPr>
          <p:cNvPr id="1765" name="CustomShape 6"/>
          <p:cNvSpPr/>
          <p:nvPr/>
        </p:nvSpPr>
        <p:spPr>
          <a:xfrm>
            <a:off x="849600" y="2359080"/>
            <a:ext cx="421200" cy="40824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200" b="0" strike="noStrike" spc="-1">
                <a:solidFill>
                  <a:srgbClr val="000000"/>
                </a:solidFill>
                <a:latin typeface="Times New Roman"/>
                <a:ea typeface="DejaVu Sans"/>
              </a:rPr>
              <a:t>10</a:t>
            </a:r>
            <a:endParaRPr lang="en-US" sz="1200" b="0" strike="noStrike" spc="-1">
              <a:latin typeface="Arial"/>
            </a:endParaRPr>
          </a:p>
        </p:txBody>
      </p:sp>
      <p:sp>
        <p:nvSpPr>
          <p:cNvPr id="1766" name="CustomShape 7"/>
          <p:cNvSpPr/>
          <p:nvPr/>
        </p:nvSpPr>
        <p:spPr>
          <a:xfrm>
            <a:off x="849960" y="1549080"/>
            <a:ext cx="421920" cy="4086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200" b="0" strike="noStrike" spc="-1">
                <a:solidFill>
                  <a:srgbClr val="000000"/>
                </a:solidFill>
                <a:latin typeface="Times New Roman"/>
                <a:ea typeface="DejaVu Sans"/>
              </a:rPr>
              <a:t>20</a:t>
            </a:r>
            <a:endParaRPr lang="en-US" sz="1200" b="0" strike="noStrike" spc="-1">
              <a:latin typeface="Arial"/>
            </a:endParaRPr>
          </a:p>
        </p:txBody>
      </p:sp>
      <p:sp>
        <p:nvSpPr>
          <p:cNvPr id="1767" name="CustomShape 8"/>
          <p:cNvSpPr/>
          <p:nvPr/>
        </p:nvSpPr>
        <p:spPr>
          <a:xfrm>
            <a:off x="850680" y="685800"/>
            <a:ext cx="421560" cy="4078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200" b="0" strike="noStrike" spc="-1">
                <a:solidFill>
                  <a:srgbClr val="000000"/>
                </a:solidFill>
                <a:latin typeface="Times New Roman"/>
                <a:ea typeface="DejaVu Sans"/>
              </a:rPr>
              <a:t>30</a:t>
            </a:r>
            <a:endParaRPr lang="en-US" sz="1200" b="0" strike="noStrike" spc="-1">
              <a:latin typeface="Arial"/>
            </a:endParaRPr>
          </a:p>
        </p:txBody>
      </p:sp>
      <p:sp>
        <p:nvSpPr>
          <p:cNvPr id="1768" name="CustomShape 9"/>
          <p:cNvSpPr/>
          <p:nvPr/>
        </p:nvSpPr>
        <p:spPr>
          <a:xfrm rot="16200000">
            <a:off x="1407960" y="3458520"/>
            <a:ext cx="459720" cy="6462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600" b="0" strike="noStrike" spc="-1">
                <a:solidFill>
                  <a:srgbClr val="000000"/>
                </a:solidFill>
                <a:latin typeface="Arial"/>
                <a:ea typeface="DejaVu Sans"/>
              </a:rPr>
              <a:t>JAN</a:t>
            </a:r>
            <a:endParaRPr lang="en-US" sz="1600" b="0" strike="noStrike" spc="-1">
              <a:latin typeface="Arial"/>
            </a:endParaRPr>
          </a:p>
        </p:txBody>
      </p:sp>
      <p:sp>
        <p:nvSpPr>
          <p:cNvPr id="1769" name="CustomShape 10"/>
          <p:cNvSpPr/>
          <p:nvPr/>
        </p:nvSpPr>
        <p:spPr>
          <a:xfrm rot="16200000">
            <a:off x="2007720" y="3448800"/>
            <a:ext cx="503280" cy="622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600" b="0" strike="noStrike" spc="-1">
                <a:solidFill>
                  <a:srgbClr val="000000"/>
                </a:solidFill>
                <a:latin typeface="Arial"/>
                <a:ea typeface="DejaVu Sans"/>
              </a:rPr>
              <a:t>FEB</a:t>
            </a:r>
            <a:endParaRPr lang="en-US" sz="1600" b="0" strike="noStrike" spc="-1">
              <a:latin typeface="Arial"/>
            </a:endParaRPr>
          </a:p>
        </p:txBody>
      </p:sp>
      <p:sp>
        <p:nvSpPr>
          <p:cNvPr id="1770" name="CustomShape 11"/>
          <p:cNvSpPr/>
          <p:nvPr/>
        </p:nvSpPr>
        <p:spPr>
          <a:xfrm>
            <a:off x="8631360" y="1594080"/>
            <a:ext cx="538200" cy="42804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18360" rIns="0" bIns="18360">
            <a:noAutofit/>
          </a:bodyPr>
          <a:lstStyle/>
          <a:p>
            <a:pPr>
              <a:lnSpc>
                <a:spcPct val="100000"/>
              </a:lnSpc>
            </a:pPr>
            <a:r>
              <a:rPr lang="en-US" sz="1200" b="0" strike="noStrike" spc="-1">
                <a:solidFill>
                  <a:srgbClr val="000000"/>
                </a:solidFill>
                <a:latin typeface="Times New Roman"/>
                <a:ea typeface="DejaVu Sans"/>
              </a:rPr>
              <a:t>400</a:t>
            </a:r>
            <a:endParaRPr lang="en-US" sz="1200" b="0" strike="noStrike" spc="-1">
              <a:latin typeface="Arial"/>
            </a:endParaRPr>
          </a:p>
        </p:txBody>
      </p:sp>
      <p:sp>
        <p:nvSpPr>
          <p:cNvPr id="1771" name="CustomShape 12"/>
          <p:cNvSpPr/>
          <p:nvPr/>
        </p:nvSpPr>
        <p:spPr>
          <a:xfrm>
            <a:off x="8614800" y="709920"/>
            <a:ext cx="556200" cy="5194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18360" rIns="0" bIns="18360">
            <a:noAutofit/>
          </a:bodyPr>
          <a:lstStyle/>
          <a:p>
            <a:pPr>
              <a:lnSpc>
                <a:spcPct val="100000"/>
              </a:lnSpc>
            </a:pPr>
            <a:r>
              <a:rPr lang="en-US" sz="1200" b="0" strike="noStrike" spc="-1">
                <a:solidFill>
                  <a:srgbClr val="000000"/>
                </a:solidFill>
                <a:latin typeface="Times New Roman"/>
                <a:ea typeface="DejaVu Sans"/>
              </a:rPr>
              <a:t>600</a:t>
            </a:r>
            <a:endParaRPr lang="en-US" sz="1200" b="0" strike="noStrike" spc="-1">
              <a:latin typeface="Arial"/>
            </a:endParaRPr>
          </a:p>
        </p:txBody>
      </p:sp>
      <p:sp>
        <p:nvSpPr>
          <p:cNvPr id="1772" name="CustomShape 13"/>
          <p:cNvSpPr/>
          <p:nvPr/>
        </p:nvSpPr>
        <p:spPr>
          <a:xfrm rot="5400000">
            <a:off x="7601400" y="2043000"/>
            <a:ext cx="3450600" cy="36576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pPr>
            <a:r>
              <a:rPr lang="en-US" sz="2400" b="0" strike="noStrike" spc="-1">
                <a:solidFill>
                  <a:srgbClr val="00CCFF"/>
                </a:solidFill>
                <a:latin typeface="Arial"/>
                <a:ea typeface="DejaVu Sans"/>
              </a:rPr>
              <a:t>Precipitation (mm)</a:t>
            </a:r>
            <a:endParaRPr lang="en-US" sz="2400" b="0" strike="noStrike" spc="-1">
              <a:latin typeface="Arial"/>
            </a:endParaRPr>
          </a:p>
        </p:txBody>
      </p:sp>
      <p:sp>
        <p:nvSpPr>
          <p:cNvPr id="1773" name="CustomShape 14"/>
          <p:cNvSpPr/>
          <p:nvPr/>
        </p:nvSpPr>
        <p:spPr>
          <a:xfrm rot="16200000">
            <a:off x="2647440" y="3448800"/>
            <a:ext cx="502920" cy="622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600" b="0" strike="noStrike" spc="-1">
                <a:solidFill>
                  <a:srgbClr val="000000"/>
                </a:solidFill>
                <a:latin typeface="Arial"/>
                <a:ea typeface="DejaVu Sans"/>
              </a:rPr>
              <a:t>MAR</a:t>
            </a:r>
            <a:endParaRPr lang="en-US" sz="1600" b="0" strike="noStrike" spc="-1">
              <a:latin typeface="Arial"/>
            </a:endParaRPr>
          </a:p>
        </p:txBody>
      </p:sp>
      <p:sp>
        <p:nvSpPr>
          <p:cNvPr id="1774" name="CustomShape 15"/>
          <p:cNvSpPr/>
          <p:nvPr/>
        </p:nvSpPr>
        <p:spPr>
          <a:xfrm rot="16200000">
            <a:off x="3237840" y="3448800"/>
            <a:ext cx="502920" cy="622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600" b="0" strike="noStrike" spc="-1">
                <a:solidFill>
                  <a:srgbClr val="000000"/>
                </a:solidFill>
                <a:latin typeface="Arial"/>
                <a:ea typeface="DejaVu Sans"/>
              </a:rPr>
              <a:t>APR</a:t>
            </a:r>
            <a:endParaRPr lang="en-US" sz="1600" b="0" strike="noStrike" spc="-1">
              <a:latin typeface="Arial"/>
            </a:endParaRPr>
          </a:p>
        </p:txBody>
      </p:sp>
      <p:sp>
        <p:nvSpPr>
          <p:cNvPr id="1775" name="CustomShape 16"/>
          <p:cNvSpPr/>
          <p:nvPr/>
        </p:nvSpPr>
        <p:spPr>
          <a:xfrm rot="16200000">
            <a:off x="3827520" y="3448440"/>
            <a:ext cx="503640" cy="622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600" b="0" strike="noStrike" spc="-1">
                <a:solidFill>
                  <a:srgbClr val="000000"/>
                </a:solidFill>
                <a:latin typeface="Arial"/>
                <a:ea typeface="DejaVu Sans"/>
              </a:rPr>
              <a:t>MAY</a:t>
            </a:r>
            <a:endParaRPr lang="en-US" sz="1600" b="0" strike="noStrike" spc="-1">
              <a:latin typeface="Arial"/>
            </a:endParaRPr>
          </a:p>
        </p:txBody>
      </p:sp>
      <p:sp>
        <p:nvSpPr>
          <p:cNvPr id="1776" name="CustomShape 17"/>
          <p:cNvSpPr/>
          <p:nvPr/>
        </p:nvSpPr>
        <p:spPr>
          <a:xfrm rot="16200000">
            <a:off x="4417920" y="3448440"/>
            <a:ext cx="503640" cy="622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600" b="0" strike="noStrike" spc="-1">
                <a:solidFill>
                  <a:srgbClr val="000000"/>
                </a:solidFill>
                <a:latin typeface="Arial"/>
                <a:ea typeface="DejaVu Sans"/>
              </a:rPr>
              <a:t>JUN</a:t>
            </a:r>
            <a:endParaRPr lang="en-US" sz="1600" b="0" strike="noStrike" spc="-1">
              <a:latin typeface="Arial"/>
            </a:endParaRPr>
          </a:p>
        </p:txBody>
      </p:sp>
      <p:sp>
        <p:nvSpPr>
          <p:cNvPr id="1777" name="CustomShape 18"/>
          <p:cNvSpPr/>
          <p:nvPr/>
        </p:nvSpPr>
        <p:spPr>
          <a:xfrm rot="16200000">
            <a:off x="5009040" y="3448800"/>
            <a:ext cx="502920" cy="622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600" b="0" strike="noStrike" spc="-1">
                <a:solidFill>
                  <a:srgbClr val="000000"/>
                </a:solidFill>
                <a:latin typeface="Arial"/>
                <a:ea typeface="DejaVu Sans"/>
              </a:rPr>
              <a:t>JUL</a:t>
            </a:r>
            <a:endParaRPr lang="en-US" sz="1600" b="0" strike="noStrike" spc="-1">
              <a:latin typeface="Arial"/>
            </a:endParaRPr>
          </a:p>
        </p:txBody>
      </p:sp>
      <p:sp>
        <p:nvSpPr>
          <p:cNvPr id="1778" name="CustomShape 19"/>
          <p:cNvSpPr/>
          <p:nvPr/>
        </p:nvSpPr>
        <p:spPr>
          <a:xfrm rot="16200000">
            <a:off x="5610240" y="3448800"/>
            <a:ext cx="503280" cy="622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600" b="0" strike="noStrike" spc="-1">
                <a:solidFill>
                  <a:srgbClr val="000000"/>
                </a:solidFill>
                <a:latin typeface="Arial"/>
                <a:ea typeface="DejaVu Sans"/>
              </a:rPr>
              <a:t>AUG</a:t>
            </a:r>
            <a:endParaRPr lang="en-US" sz="1600" b="0" strike="noStrike" spc="-1">
              <a:latin typeface="Arial"/>
            </a:endParaRPr>
          </a:p>
        </p:txBody>
      </p:sp>
      <p:sp>
        <p:nvSpPr>
          <p:cNvPr id="1779" name="CustomShape 20"/>
          <p:cNvSpPr/>
          <p:nvPr/>
        </p:nvSpPr>
        <p:spPr>
          <a:xfrm rot="16200000">
            <a:off x="6250680" y="3449160"/>
            <a:ext cx="502560" cy="622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600" b="0" strike="noStrike" spc="-1">
                <a:solidFill>
                  <a:srgbClr val="000000"/>
                </a:solidFill>
                <a:latin typeface="Arial"/>
                <a:ea typeface="DejaVu Sans"/>
              </a:rPr>
              <a:t>SEP</a:t>
            </a:r>
            <a:endParaRPr lang="en-US" sz="1600" b="0" strike="noStrike" spc="-1">
              <a:latin typeface="Arial"/>
            </a:endParaRPr>
          </a:p>
        </p:txBody>
      </p:sp>
      <p:sp>
        <p:nvSpPr>
          <p:cNvPr id="1780" name="CustomShape 21"/>
          <p:cNvSpPr/>
          <p:nvPr/>
        </p:nvSpPr>
        <p:spPr>
          <a:xfrm rot="16200000">
            <a:off x="6840360" y="3448800"/>
            <a:ext cx="503280" cy="622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600" b="0" strike="noStrike" spc="-1">
                <a:solidFill>
                  <a:srgbClr val="000000"/>
                </a:solidFill>
                <a:latin typeface="Arial"/>
                <a:ea typeface="DejaVu Sans"/>
              </a:rPr>
              <a:t>OCT</a:t>
            </a:r>
            <a:endParaRPr lang="en-US" sz="1600" b="0" strike="noStrike" spc="-1">
              <a:latin typeface="Arial"/>
            </a:endParaRPr>
          </a:p>
        </p:txBody>
      </p:sp>
      <p:sp>
        <p:nvSpPr>
          <p:cNvPr id="1781" name="CustomShape 22"/>
          <p:cNvSpPr/>
          <p:nvPr/>
        </p:nvSpPr>
        <p:spPr>
          <a:xfrm rot="16200000">
            <a:off x="7430760" y="3448800"/>
            <a:ext cx="503280" cy="622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600" b="0" strike="noStrike" spc="-1">
                <a:solidFill>
                  <a:srgbClr val="000000"/>
                </a:solidFill>
                <a:latin typeface="Arial"/>
                <a:ea typeface="DejaVu Sans"/>
              </a:rPr>
              <a:t>NOV</a:t>
            </a:r>
            <a:endParaRPr lang="en-US" sz="1600" b="0" strike="noStrike" spc="-1">
              <a:latin typeface="Arial"/>
            </a:endParaRPr>
          </a:p>
        </p:txBody>
      </p:sp>
      <p:sp>
        <p:nvSpPr>
          <p:cNvPr id="1782" name="CustomShape 23"/>
          <p:cNvSpPr/>
          <p:nvPr/>
        </p:nvSpPr>
        <p:spPr>
          <a:xfrm rot="16200000">
            <a:off x="8070480" y="3448800"/>
            <a:ext cx="502920" cy="622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5000" rIns="0" bIns="45000">
            <a:noAutofit/>
          </a:bodyPr>
          <a:lstStyle/>
          <a:p>
            <a:pPr>
              <a:lnSpc>
                <a:spcPct val="100000"/>
              </a:lnSpc>
            </a:pPr>
            <a:r>
              <a:rPr lang="en-US" sz="1600" b="0" strike="noStrike" spc="-1">
                <a:solidFill>
                  <a:srgbClr val="000000"/>
                </a:solidFill>
                <a:latin typeface="Arial"/>
                <a:ea typeface="DejaVu Sans"/>
              </a:rPr>
              <a:t>DEC</a:t>
            </a:r>
            <a:endParaRPr lang="en-US" sz="1600" b="0" strike="noStrike" spc="-1">
              <a:latin typeface="Arial"/>
            </a:endParaRPr>
          </a:p>
        </p:txBody>
      </p:sp>
      <p:sp>
        <p:nvSpPr>
          <p:cNvPr id="1783" name="CustomShape 24"/>
          <p:cNvSpPr/>
          <p:nvPr/>
        </p:nvSpPr>
        <p:spPr>
          <a:xfrm rot="16200000">
            <a:off x="-1179720" y="2034000"/>
            <a:ext cx="3450240" cy="334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pPr>
            <a:r>
              <a:rPr lang="en-US" sz="2400" b="0" strike="noStrike" spc="-1">
                <a:solidFill>
                  <a:srgbClr val="FFCC00"/>
                </a:solidFill>
                <a:latin typeface="Arial"/>
                <a:ea typeface="DejaVu Sans"/>
              </a:rPr>
              <a:t>Average Rainfall Days</a:t>
            </a:r>
            <a:endParaRPr lang="en-US" sz="2400" b="0" strike="noStrike" spc="-1">
              <a:latin typeface="Arial"/>
            </a:endParaRPr>
          </a:p>
        </p:txBody>
      </p:sp>
      <p:sp>
        <p:nvSpPr>
          <p:cNvPr id="1784" name="CustomShape 25"/>
          <p:cNvSpPr/>
          <p:nvPr/>
        </p:nvSpPr>
        <p:spPr>
          <a:xfrm>
            <a:off x="1280160" y="969840"/>
            <a:ext cx="7223760" cy="2468880"/>
          </a:xfrm>
          <a:prstGeom prst="rect">
            <a:avLst/>
          </a:prstGeom>
          <a:noFill/>
          <a:ln w="36720">
            <a:solidFill>
              <a:srgbClr val="000000"/>
            </a:solidFill>
            <a:miter/>
          </a:ln>
        </p:spPr>
        <p:style>
          <a:lnRef idx="0">
            <a:scrgbClr r="0" g="0" b="0"/>
          </a:lnRef>
          <a:fillRef idx="0">
            <a:scrgbClr r="0" g="0" b="0"/>
          </a:fillRef>
          <a:effectRef idx="0">
            <a:scrgbClr r="0" g="0" b="0"/>
          </a:effectRef>
          <a:fontRef idx="minor"/>
        </p:style>
      </p:sp>
      <p:sp>
        <p:nvSpPr>
          <p:cNvPr id="1785" name="CustomShape 26"/>
          <p:cNvSpPr/>
          <p:nvPr/>
        </p:nvSpPr>
        <p:spPr>
          <a:xfrm>
            <a:off x="777600" y="2411280"/>
            <a:ext cx="421200" cy="4068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600" b="0" strike="noStrike" spc="-1">
                <a:solidFill>
                  <a:srgbClr val="000000"/>
                </a:solidFill>
                <a:latin typeface="Arial"/>
                <a:ea typeface="DejaVu Sans"/>
              </a:rPr>
              <a:t>10</a:t>
            </a:r>
            <a:endParaRPr lang="en-US" sz="1600" b="0" strike="noStrike" spc="-1">
              <a:latin typeface="Arial"/>
            </a:endParaRPr>
          </a:p>
        </p:txBody>
      </p:sp>
      <p:sp>
        <p:nvSpPr>
          <p:cNvPr id="1786" name="CustomShape 27"/>
          <p:cNvSpPr/>
          <p:nvPr/>
        </p:nvSpPr>
        <p:spPr>
          <a:xfrm>
            <a:off x="777600" y="1619280"/>
            <a:ext cx="421200" cy="4068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600" b="0" strike="noStrike" spc="-1">
                <a:solidFill>
                  <a:srgbClr val="000000"/>
                </a:solidFill>
                <a:latin typeface="Arial"/>
                <a:ea typeface="DejaVu Sans"/>
              </a:rPr>
              <a:t>20</a:t>
            </a:r>
            <a:endParaRPr lang="en-US" sz="1600" b="0" strike="noStrike" spc="-1">
              <a:latin typeface="Arial"/>
            </a:endParaRPr>
          </a:p>
        </p:txBody>
      </p:sp>
      <p:sp>
        <p:nvSpPr>
          <p:cNvPr id="1787" name="CustomShape 28"/>
          <p:cNvSpPr/>
          <p:nvPr/>
        </p:nvSpPr>
        <p:spPr>
          <a:xfrm>
            <a:off x="777600" y="755280"/>
            <a:ext cx="421200" cy="4068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600" b="0" strike="noStrike" spc="-1">
                <a:solidFill>
                  <a:srgbClr val="000000"/>
                </a:solidFill>
                <a:latin typeface="Arial"/>
                <a:ea typeface="DejaVu Sans"/>
              </a:rPr>
              <a:t>30</a:t>
            </a:r>
            <a:endParaRPr lang="en-US" sz="1600" b="0" strike="noStrike" spc="-1">
              <a:latin typeface="Arial"/>
            </a:endParaRPr>
          </a:p>
        </p:txBody>
      </p:sp>
      <p:sp>
        <p:nvSpPr>
          <p:cNvPr id="1788" name="CustomShape 29"/>
          <p:cNvSpPr/>
          <p:nvPr/>
        </p:nvSpPr>
        <p:spPr>
          <a:xfrm>
            <a:off x="8778240" y="3239280"/>
            <a:ext cx="365760" cy="4068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600" b="0" strike="noStrike" spc="-1">
                <a:solidFill>
                  <a:srgbClr val="000000"/>
                </a:solidFill>
                <a:latin typeface="Arial"/>
                <a:ea typeface="DejaVu Sans"/>
              </a:rPr>
              <a:t> 0</a:t>
            </a:r>
            <a:endParaRPr lang="en-US" sz="1600" b="0" strike="noStrike" spc="-1">
              <a:latin typeface="Arial"/>
            </a:endParaRPr>
          </a:p>
        </p:txBody>
      </p:sp>
      <p:sp>
        <p:nvSpPr>
          <p:cNvPr id="1789" name="CustomShape 30"/>
          <p:cNvSpPr/>
          <p:nvPr/>
        </p:nvSpPr>
        <p:spPr>
          <a:xfrm>
            <a:off x="8589600" y="2411280"/>
            <a:ext cx="518400" cy="4068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600" b="0" strike="noStrike" spc="-1">
                <a:solidFill>
                  <a:srgbClr val="000000"/>
                </a:solidFill>
                <a:latin typeface="Arial"/>
                <a:ea typeface="DejaVu Sans"/>
              </a:rPr>
              <a:t>200</a:t>
            </a:r>
            <a:endParaRPr lang="en-US" sz="1600" b="0" strike="noStrike" spc="-1">
              <a:latin typeface="Arial"/>
            </a:endParaRPr>
          </a:p>
        </p:txBody>
      </p:sp>
      <p:sp>
        <p:nvSpPr>
          <p:cNvPr id="1790" name="CustomShape 31"/>
          <p:cNvSpPr/>
          <p:nvPr/>
        </p:nvSpPr>
        <p:spPr>
          <a:xfrm>
            <a:off x="8589600" y="1604160"/>
            <a:ext cx="518400" cy="4068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600" b="0" strike="noStrike" spc="-1">
                <a:solidFill>
                  <a:srgbClr val="000000"/>
                </a:solidFill>
                <a:latin typeface="Arial"/>
                <a:ea typeface="DejaVu Sans"/>
              </a:rPr>
              <a:t>400</a:t>
            </a:r>
            <a:endParaRPr lang="en-US" sz="1600" b="0" strike="noStrike" spc="-1">
              <a:latin typeface="Arial"/>
            </a:endParaRPr>
          </a:p>
        </p:txBody>
      </p:sp>
      <p:sp>
        <p:nvSpPr>
          <p:cNvPr id="1791" name="CustomShape 32"/>
          <p:cNvSpPr/>
          <p:nvPr/>
        </p:nvSpPr>
        <p:spPr>
          <a:xfrm>
            <a:off x="8589600" y="740160"/>
            <a:ext cx="518400" cy="4068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600" b="0" strike="noStrike" spc="-1">
                <a:solidFill>
                  <a:srgbClr val="000000"/>
                </a:solidFill>
                <a:latin typeface="Arial"/>
                <a:ea typeface="DejaVu Sans"/>
              </a:rPr>
              <a:t>600</a:t>
            </a:r>
            <a:endParaRPr lang="en-US" sz="1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 name="CustomShape 1"/>
          <p:cNvSpPr/>
          <p:nvPr/>
        </p:nvSpPr>
        <p:spPr>
          <a:xfrm>
            <a:off x="360" y="12600"/>
            <a:ext cx="10056240" cy="6076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92000"/>
              </a:lnSpc>
              <a:spcAft>
                <a:spcPts val="862"/>
              </a:spcAft>
            </a:pPr>
            <a:r>
              <a:rPr lang="en-US" sz="3600" b="1" strike="noStrike" spc="-1" dirty="0" smtClean="0">
                <a:solidFill>
                  <a:srgbClr val="000000"/>
                </a:solidFill>
                <a:latin typeface="Arial"/>
                <a:ea typeface="Arial"/>
              </a:rPr>
              <a:t>Summary and Conclusions</a:t>
            </a:r>
            <a:r>
              <a:rPr lang="en-US" sz="3990" b="1" strike="noStrike" spc="-1" dirty="0" smtClean="0">
                <a:solidFill>
                  <a:srgbClr val="000080"/>
                </a:solidFill>
                <a:latin typeface="Bitstream Vera Serif"/>
                <a:ea typeface="Arial"/>
              </a:rPr>
              <a:t> </a:t>
            </a:r>
            <a:endParaRPr lang="en-US" sz="3990" b="0" strike="noStrike" spc="-1" dirty="0">
              <a:latin typeface="Arial"/>
            </a:endParaRPr>
          </a:p>
        </p:txBody>
      </p:sp>
      <p:sp>
        <p:nvSpPr>
          <p:cNvPr id="1793" name="CustomShape 2"/>
          <p:cNvSpPr/>
          <p:nvPr/>
        </p:nvSpPr>
        <p:spPr>
          <a:xfrm>
            <a:off x="154732" y="645953"/>
            <a:ext cx="9133200" cy="209724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9600" indent="-218160">
              <a:lnSpc>
                <a:spcPct val="100000"/>
              </a:lnSpc>
              <a:buClr>
                <a:srgbClr val="000000"/>
              </a:buClr>
              <a:buSzPct val="45000"/>
              <a:buFont typeface="Wingdings" charset="2"/>
              <a:buChar char=""/>
            </a:pPr>
            <a:r>
              <a:rPr lang="en-US" sz="2800" b="0" strike="noStrike" spc="-1" dirty="0" smtClean="0">
                <a:solidFill>
                  <a:srgbClr val="000000"/>
                </a:solidFill>
                <a:latin typeface="Times New Roman"/>
                <a:ea typeface="DejaVu Sans"/>
              </a:rPr>
              <a:t>Measurements are key to understanding changes in the amount of </a:t>
            </a:r>
            <a:r>
              <a:rPr lang="en-US" sz="2800" b="0" strike="noStrike" spc="-1" dirty="0" err="1" smtClean="0">
                <a:solidFill>
                  <a:srgbClr val="000000"/>
                </a:solidFill>
                <a:latin typeface="Times New Roman"/>
                <a:ea typeface="DejaVu Sans"/>
              </a:rPr>
              <a:t>Microdust</a:t>
            </a:r>
            <a:r>
              <a:rPr lang="en-US" sz="2800" b="0" strike="noStrike" spc="-1" dirty="0" smtClean="0">
                <a:solidFill>
                  <a:srgbClr val="000000"/>
                </a:solidFill>
                <a:latin typeface="Times New Roman"/>
                <a:ea typeface="DejaVu Sans"/>
              </a:rPr>
              <a:t>.</a:t>
            </a:r>
          </a:p>
          <a:p>
            <a:pPr marL="219600" indent="-218160">
              <a:lnSpc>
                <a:spcPct val="100000"/>
              </a:lnSpc>
              <a:buClr>
                <a:srgbClr val="000000"/>
              </a:buClr>
              <a:buSzPct val="45000"/>
              <a:buFont typeface="Wingdings" charset="2"/>
              <a:buChar char=""/>
            </a:pPr>
            <a:r>
              <a:rPr lang="en-US" sz="2800" spc="-1" dirty="0" smtClean="0">
                <a:solidFill>
                  <a:srgbClr val="000000"/>
                </a:solidFill>
                <a:latin typeface="Times New Roman"/>
                <a:ea typeface="DejaVu Sans"/>
              </a:rPr>
              <a:t>Measurement are necessary for determining sources.</a:t>
            </a:r>
            <a:endParaRPr lang="en-US" sz="2800" b="0" strike="noStrike" spc="-1" dirty="0">
              <a:latin typeface="Arial"/>
            </a:endParaRPr>
          </a:p>
          <a:p>
            <a:pPr marL="219600" indent="-218160">
              <a:lnSpc>
                <a:spcPct val="100000"/>
              </a:lnSpc>
              <a:buClr>
                <a:srgbClr val="000000"/>
              </a:buClr>
              <a:buSzPct val="45000"/>
              <a:buFont typeface="Wingdings" charset="2"/>
              <a:buChar char=""/>
            </a:pPr>
            <a:r>
              <a:rPr lang="en-US" sz="2800" b="0" strike="noStrike" spc="-1" dirty="0" smtClean="0">
                <a:solidFill>
                  <a:srgbClr val="000000"/>
                </a:solidFill>
                <a:latin typeface="Times New Roman"/>
                <a:ea typeface="DejaVu Sans"/>
              </a:rPr>
              <a:t>Precipitation </a:t>
            </a:r>
            <a:r>
              <a:rPr lang="en-US" sz="2800" b="0" strike="noStrike" spc="-1" dirty="0">
                <a:solidFill>
                  <a:srgbClr val="000000"/>
                </a:solidFill>
                <a:latin typeface="Times New Roman"/>
                <a:ea typeface="DejaVu Sans"/>
              </a:rPr>
              <a:t>and </a:t>
            </a:r>
            <a:r>
              <a:rPr lang="en-US" sz="2800" b="0" strike="noStrike" spc="-1" dirty="0" smtClean="0">
                <a:solidFill>
                  <a:srgbClr val="000000"/>
                </a:solidFill>
                <a:latin typeface="Times New Roman"/>
                <a:ea typeface="DejaVu Sans"/>
              </a:rPr>
              <a:t>air </a:t>
            </a:r>
            <a:r>
              <a:rPr lang="en-US" sz="2800" spc="-1" dirty="0">
                <a:solidFill>
                  <a:srgbClr val="000000"/>
                </a:solidFill>
                <a:latin typeface="Times New Roman"/>
                <a:ea typeface="DejaVu Sans"/>
              </a:rPr>
              <a:t>m</a:t>
            </a:r>
            <a:r>
              <a:rPr lang="en-US" sz="2800" b="0" strike="noStrike" spc="-1" dirty="0" smtClean="0">
                <a:solidFill>
                  <a:srgbClr val="000000"/>
                </a:solidFill>
                <a:latin typeface="Times New Roman"/>
                <a:ea typeface="DejaVu Sans"/>
              </a:rPr>
              <a:t>ixing </a:t>
            </a:r>
            <a:r>
              <a:rPr lang="en-US" sz="2800" spc="-1" dirty="0">
                <a:solidFill>
                  <a:srgbClr val="000000"/>
                </a:solidFill>
                <a:latin typeface="Times New Roman"/>
                <a:ea typeface="DejaVu Sans"/>
              </a:rPr>
              <a:t>r</a:t>
            </a:r>
            <a:r>
              <a:rPr lang="en-US" sz="2800" b="0" strike="noStrike" spc="-1" dirty="0" smtClean="0">
                <a:solidFill>
                  <a:srgbClr val="000000"/>
                </a:solidFill>
                <a:latin typeface="Times New Roman"/>
                <a:ea typeface="DejaVu Sans"/>
              </a:rPr>
              <a:t>educes </a:t>
            </a:r>
            <a:r>
              <a:rPr lang="en-US" sz="2800" spc="-1" dirty="0" err="1">
                <a:solidFill>
                  <a:srgbClr val="000000"/>
                </a:solidFill>
                <a:latin typeface="Times New Roman"/>
                <a:ea typeface="DejaVu Sans"/>
              </a:rPr>
              <a:t>m</a:t>
            </a:r>
            <a:r>
              <a:rPr lang="en-US" sz="2800" b="0" strike="noStrike" spc="-1" dirty="0" err="1" smtClean="0">
                <a:solidFill>
                  <a:srgbClr val="000000"/>
                </a:solidFill>
                <a:latin typeface="Times New Roman"/>
                <a:ea typeface="DejaVu Sans"/>
              </a:rPr>
              <a:t>icrodust</a:t>
            </a:r>
            <a:r>
              <a:rPr lang="en-US" sz="2800" b="0" strike="noStrike" spc="-1" dirty="0" smtClean="0">
                <a:solidFill>
                  <a:srgbClr val="000000"/>
                </a:solidFill>
                <a:latin typeface="Times New Roman"/>
                <a:ea typeface="DejaVu Sans"/>
              </a:rPr>
              <a:t> (sink).</a:t>
            </a:r>
            <a:endParaRPr lang="en-US" sz="2800" b="0" strike="noStrike" spc="-1" dirty="0">
              <a:latin typeface="Arial"/>
            </a:endParaRPr>
          </a:p>
          <a:p>
            <a:pPr marL="219600" indent="-218160">
              <a:lnSpc>
                <a:spcPct val="100000"/>
              </a:lnSpc>
              <a:buClr>
                <a:srgbClr val="000000"/>
              </a:buClr>
              <a:buSzPct val="45000"/>
              <a:buFont typeface="Wingdings" charset="2"/>
              <a:buChar char=""/>
            </a:pPr>
            <a:endParaRPr lang="en-US" sz="2800" b="0" strike="noStrike" spc="-1" dirty="0">
              <a:latin typeface="Arial"/>
            </a:endParaRPr>
          </a:p>
          <a:p>
            <a:pPr marL="1440">
              <a:lnSpc>
                <a:spcPct val="100000"/>
              </a:lnSpc>
              <a:buClr>
                <a:srgbClr val="000000"/>
              </a:buClr>
              <a:buSzPct val="45000"/>
            </a:pPr>
            <a:endParaRPr lang="en-US" sz="2800" b="0" strike="noStrike" spc="-1" dirty="0">
              <a:latin typeface="Arial"/>
            </a:endParaRPr>
          </a:p>
        </p:txBody>
      </p:sp>
      <p:pic>
        <p:nvPicPr>
          <p:cNvPr id="1794" name="Picture 2"/>
          <p:cNvPicPr/>
          <p:nvPr/>
        </p:nvPicPr>
        <p:blipFill>
          <a:blip r:embed="rId2"/>
          <a:srcRect t="4887"/>
          <a:stretch/>
        </p:blipFill>
        <p:spPr>
          <a:xfrm>
            <a:off x="122955" y="2695493"/>
            <a:ext cx="4942028" cy="2655554"/>
          </a:xfrm>
          <a:prstGeom prst="rect">
            <a:avLst/>
          </a:prstGeom>
          <a:ln w="54720">
            <a:solidFill>
              <a:srgbClr val="000000"/>
            </a:solidFill>
            <a:miter/>
          </a:ln>
          <a:effectLst>
            <a:outerShdw dist="18000" dir="5400000">
              <a:srgbClr val="000000">
                <a:alpha val="40000"/>
              </a:srgbClr>
            </a:outerShdw>
          </a:effec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0508" y="2679591"/>
            <a:ext cx="4763392" cy="2679408"/>
          </a:xfrm>
          <a:prstGeom prst="rect">
            <a:avLst/>
          </a:prstGeom>
          <a:ln w="50800">
            <a:solidFill>
              <a:srgbClr val="000000"/>
            </a:solidFill>
          </a:ln>
        </p:spPr>
      </p:pic>
      <p:sp>
        <p:nvSpPr>
          <p:cNvPr id="6" name="TextBox 5"/>
          <p:cNvSpPr txBox="1"/>
          <p:nvPr/>
        </p:nvSpPr>
        <p:spPr>
          <a:xfrm>
            <a:off x="6524525" y="2741254"/>
            <a:ext cx="2194560" cy="369332"/>
          </a:xfrm>
          <a:prstGeom prst="rect">
            <a:avLst/>
          </a:prstGeom>
          <a:noFill/>
        </p:spPr>
        <p:txBody>
          <a:bodyPr wrap="square" rtlCol="0">
            <a:spAutoFit/>
          </a:bodyPr>
          <a:lstStyle/>
          <a:p>
            <a:r>
              <a:rPr lang="en-US" dirty="0" err="1" smtClean="0"/>
              <a:t>Delene</a:t>
            </a:r>
            <a:r>
              <a:rPr lang="en-US" dirty="0" smtClean="0"/>
              <a:t> et al., 2019</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97" name="CustomShape 1"/>
          <p:cNvSpPr/>
          <p:nvPr/>
        </p:nvSpPr>
        <p:spPr>
          <a:xfrm>
            <a:off x="384120" y="77977"/>
            <a:ext cx="9303120" cy="60912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lIns="0" tIns="0" rIns="0" bIns="0" anchor="ctr" anchorCtr="1">
            <a:noAutofit/>
          </a:bodyPr>
          <a:lstStyle/>
          <a:p>
            <a:pPr algn="ctr">
              <a:lnSpc>
                <a:spcPct val="92000"/>
              </a:lnSpc>
              <a:spcAft>
                <a:spcPts val="859"/>
              </a:spcAft>
            </a:pPr>
            <a:r>
              <a:rPr lang="en-US" sz="3600" b="1" strike="noStrike" spc="-1" dirty="0">
                <a:solidFill>
                  <a:srgbClr val="000000"/>
                </a:solidFill>
                <a:latin typeface="Arial"/>
                <a:ea typeface="Arial"/>
              </a:rPr>
              <a:t>References – </a:t>
            </a:r>
            <a:r>
              <a:rPr lang="en-US" sz="3600" b="1" strike="noStrike" spc="-1" dirty="0" smtClean="0">
                <a:solidFill>
                  <a:srgbClr val="000000"/>
                </a:solidFill>
                <a:latin typeface="Arial"/>
                <a:ea typeface="Arial"/>
              </a:rPr>
              <a:t>Airborne Measurements</a:t>
            </a:r>
            <a:endParaRPr lang="en-US" sz="3600" b="0" strike="noStrike" spc="-1" dirty="0">
              <a:latin typeface="Arial"/>
            </a:endParaRPr>
          </a:p>
        </p:txBody>
      </p:sp>
      <p:sp>
        <p:nvSpPr>
          <p:cNvPr id="1798" name="TextShape 2"/>
          <p:cNvSpPr txBox="1"/>
          <p:nvPr/>
        </p:nvSpPr>
        <p:spPr>
          <a:xfrm>
            <a:off x="248400" y="695048"/>
            <a:ext cx="9574920" cy="4560762"/>
          </a:xfrm>
          <a:prstGeom prst="rect">
            <a:avLst/>
          </a:prstGeom>
          <a:noFill/>
          <a:ln>
            <a:noFill/>
          </a:ln>
        </p:spPr>
        <p:txBody>
          <a:bodyPr lIns="90000" tIns="45000" rIns="90000" bIns="45000">
            <a:noAutofit/>
          </a:bodyPr>
          <a:lstStyle/>
          <a:p>
            <a:pPr marL="274320" indent="-274320"/>
            <a:r>
              <a:rPr lang="en-US" spc="-1" dirty="0" err="1">
                <a:solidFill>
                  <a:srgbClr val="000000"/>
                </a:solidFill>
                <a:latin typeface="Times New Roman"/>
                <a:ea typeface="Times New Roman"/>
              </a:rPr>
              <a:t>Andronache</a:t>
            </a:r>
            <a:r>
              <a:rPr lang="en-US" spc="-1" dirty="0">
                <a:solidFill>
                  <a:srgbClr val="000000"/>
                </a:solidFill>
                <a:latin typeface="Times New Roman"/>
                <a:ea typeface="Times New Roman"/>
              </a:rPr>
              <a:t>, C.: Estimated variability of below-cloud aerosol removal by rainfall for observed aerosol size distributions, Atmos. Chem. Phys., 3, 131-143, https://doi.org/10.5194/acp-3-131-2003, 2003</a:t>
            </a:r>
            <a:r>
              <a:rPr lang="en-US" spc="-1" dirty="0" smtClean="0">
                <a:solidFill>
                  <a:srgbClr val="000000"/>
                </a:solidFill>
                <a:latin typeface="Times New Roman"/>
                <a:ea typeface="Times New Roman"/>
              </a:rPr>
              <a:t>.</a:t>
            </a:r>
            <a:endParaRPr lang="en-US" sz="1800" b="0" strike="noStrike" spc="-1" dirty="0" smtClean="0">
              <a:solidFill>
                <a:srgbClr val="000000"/>
              </a:solidFill>
              <a:latin typeface="Times New Roman"/>
              <a:ea typeface="Times New Roman"/>
            </a:endParaRPr>
          </a:p>
          <a:p>
            <a:pPr marL="274320" indent="-274320">
              <a:lnSpc>
                <a:spcPct val="100000"/>
              </a:lnSpc>
            </a:pPr>
            <a:r>
              <a:rPr lang="en-US" sz="1800" b="0" strike="noStrike" spc="-1" dirty="0" err="1" smtClean="0">
                <a:solidFill>
                  <a:srgbClr val="000000"/>
                </a:solidFill>
                <a:latin typeface="Times New Roman"/>
                <a:ea typeface="Times New Roman"/>
              </a:rPr>
              <a:t>Cherrier</a:t>
            </a:r>
            <a:r>
              <a:rPr lang="en-US" sz="1800" b="0" strike="noStrike" spc="-1" dirty="0">
                <a:solidFill>
                  <a:srgbClr val="000000"/>
                </a:solidFill>
                <a:latin typeface="Times New Roman"/>
                <a:ea typeface="Times New Roman"/>
              </a:rPr>
              <a:t>, G., E. </a:t>
            </a:r>
            <a:r>
              <a:rPr lang="en-US" sz="1800" b="0" strike="noStrike" spc="-1" dirty="0" err="1">
                <a:solidFill>
                  <a:srgbClr val="000000"/>
                </a:solidFill>
                <a:latin typeface="Times New Roman"/>
                <a:ea typeface="Times New Roman"/>
              </a:rPr>
              <a:t>Belut</a:t>
            </a:r>
            <a:r>
              <a:rPr lang="en-US" sz="1800" b="0" strike="noStrike" spc="-1" dirty="0">
                <a:solidFill>
                  <a:srgbClr val="000000"/>
                </a:solidFill>
                <a:latin typeface="Times New Roman"/>
                <a:ea typeface="Times New Roman"/>
              </a:rPr>
              <a:t>, F. </a:t>
            </a:r>
            <a:r>
              <a:rPr lang="en-US" sz="1800" b="0" strike="noStrike" spc="-1" dirty="0" err="1">
                <a:solidFill>
                  <a:srgbClr val="000000"/>
                </a:solidFill>
                <a:latin typeface="Times New Roman"/>
                <a:ea typeface="Times New Roman"/>
              </a:rPr>
              <a:t>Gerardin</a:t>
            </a:r>
            <a:r>
              <a:rPr lang="en-US" sz="1800" b="0" strike="noStrike" spc="-1" dirty="0">
                <a:solidFill>
                  <a:srgbClr val="000000"/>
                </a:solidFill>
                <a:latin typeface="Times New Roman"/>
                <a:ea typeface="Times New Roman"/>
              </a:rPr>
              <a:t>, A. </a:t>
            </a:r>
            <a:r>
              <a:rPr lang="en-US" sz="1800" b="0" strike="noStrike" spc="-1" dirty="0" err="1">
                <a:solidFill>
                  <a:srgbClr val="000000"/>
                </a:solidFill>
                <a:latin typeface="Times New Roman"/>
                <a:ea typeface="Times New Roman"/>
              </a:rPr>
              <a:t>Tanière</a:t>
            </a:r>
            <a:r>
              <a:rPr lang="en-US" sz="1800" b="0" strike="noStrike" spc="-1" dirty="0">
                <a:solidFill>
                  <a:srgbClr val="000000"/>
                </a:solidFill>
                <a:latin typeface="Times New Roman"/>
                <a:ea typeface="Times New Roman"/>
              </a:rPr>
              <a:t>, and N. </a:t>
            </a:r>
            <a:r>
              <a:rPr lang="en-US" sz="1800" b="0" strike="noStrike" spc="-1" dirty="0" err="1">
                <a:solidFill>
                  <a:srgbClr val="000000"/>
                </a:solidFill>
                <a:latin typeface="Times New Roman"/>
                <a:ea typeface="Times New Roman"/>
              </a:rPr>
              <a:t>Rimbert</a:t>
            </a:r>
            <a:r>
              <a:rPr lang="en-US" sz="1800" b="0" strike="noStrike" spc="-1" dirty="0">
                <a:solidFill>
                  <a:srgbClr val="000000"/>
                </a:solidFill>
                <a:latin typeface="Times New Roman"/>
                <a:ea typeface="Times New Roman"/>
              </a:rPr>
              <a:t>, 2017: Aerosol particles scavenging by a droplet: Microphysical modeling in the Greenfield gap. Atmospheric Environment, 166, 519–530, doi:10.1016/j.atmosenv.2017.07.052.</a:t>
            </a:r>
            <a:endParaRPr lang="en-US" sz="1800" b="0" strike="noStrike" spc="-1" dirty="0">
              <a:latin typeface="Arial"/>
            </a:endParaRPr>
          </a:p>
          <a:p>
            <a:pPr marL="274320" indent="-274320">
              <a:lnSpc>
                <a:spcPct val="100000"/>
              </a:lnSpc>
            </a:pPr>
            <a:r>
              <a:rPr lang="en-US" sz="1800" b="0" strike="noStrike" spc="-1" dirty="0" err="1">
                <a:solidFill>
                  <a:srgbClr val="000000"/>
                </a:solidFill>
                <a:latin typeface="Times New Roman"/>
                <a:ea typeface="Times New Roman"/>
              </a:rPr>
              <a:t>Cozic</a:t>
            </a:r>
            <a:r>
              <a:rPr lang="en-US" sz="1800" b="0" strike="noStrike" spc="-1" dirty="0">
                <a:solidFill>
                  <a:srgbClr val="000000"/>
                </a:solidFill>
                <a:latin typeface="Times New Roman"/>
                <a:ea typeface="Times New Roman"/>
              </a:rPr>
              <a:t>, J., B. </a:t>
            </a:r>
            <a:r>
              <a:rPr lang="en-US" sz="1800" b="0" strike="noStrike" spc="-1" dirty="0" err="1">
                <a:solidFill>
                  <a:srgbClr val="000000"/>
                </a:solidFill>
                <a:latin typeface="Times New Roman"/>
                <a:ea typeface="Times New Roman"/>
              </a:rPr>
              <a:t>Verheggen</a:t>
            </a:r>
            <a:r>
              <a:rPr lang="en-US" sz="1800" b="0" strike="noStrike" spc="-1" dirty="0">
                <a:solidFill>
                  <a:srgbClr val="000000"/>
                </a:solidFill>
                <a:latin typeface="Times New Roman"/>
                <a:ea typeface="Times New Roman"/>
              </a:rPr>
              <a:t>, S. </a:t>
            </a:r>
            <a:r>
              <a:rPr lang="en-US" sz="1800" b="0" strike="noStrike" spc="-1" dirty="0" err="1">
                <a:solidFill>
                  <a:srgbClr val="000000"/>
                </a:solidFill>
                <a:latin typeface="Times New Roman"/>
                <a:ea typeface="Times New Roman"/>
              </a:rPr>
              <a:t>Mertes</a:t>
            </a:r>
            <a:r>
              <a:rPr lang="en-US" sz="1800" b="0" strike="noStrike" spc="-1" dirty="0">
                <a:solidFill>
                  <a:srgbClr val="000000"/>
                </a:solidFill>
                <a:latin typeface="Times New Roman"/>
                <a:ea typeface="Times New Roman"/>
              </a:rPr>
              <a:t>, P. Connolly, K. Bower, A. </a:t>
            </a:r>
            <a:r>
              <a:rPr lang="en-US" sz="1800" b="0" strike="noStrike" spc="-1" dirty="0" err="1">
                <a:solidFill>
                  <a:srgbClr val="000000"/>
                </a:solidFill>
                <a:latin typeface="Times New Roman"/>
                <a:ea typeface="Times New Roman"/>
              </a:rPr>
              <a:t>Petzold</a:t>
            </a:r>
            <a:r>
              <a:rPr lang="en-US" sz="1800" b="0" strike="noStrike" spc="-1" dirty="0">
                <a:solidFill>
                  <a:srgbClr val="000000"/>
                </a:solidFill>
                <a:latin typeface="Times New Roman"/>
                <a:ea typeface="Times New Roman"/>
              </a:rPr>
              <a:t>, U. </a:t>
            </a:r>
            <a:r>
              <a:rPr lang="en-US" sz="1800" b="0" strike="noStrike" spc="-1" dirty="0" err="1">
                <a:solidFill>
                  <a:srgbClr val="000000"/>
                </a:solidFill>
                <a:latin typeface="Times New Roman"/>
                <a:ea typeface="Times New Roman"/>
              </a:rPr>
              <a:t>Baltensperger</a:t>
            </a:r>
            <a:r>
              <a:rPr lang="en-US" sz="1800" b="0" strike="noStrike" spc="-1" dirty="0">
                <a:solidFill>
                  <a:srgbClr val="000000"/>
                </a:solidFill>
                <a:latin typeface="Times New Roman"/>
                <a:ea typeface="Times New Roman"/>
              </a:rPr>
              <a:t>, and E. </a:t>
            </a:r>
            <a:r>
              <a:rPr lang="en-US" sz="1800" b="0" strike="noStrike" spc="-1" dirty="0" err="1">
                <a:solidFill>
                  <a:srgbClr val="000000"/>
                </a:solidFill>
                <a:latin typeface="Times New Roman"/>
                <a:ea typeface="Times New Roman"/>
              </a:rPr>
              <a:t>Weingartner</a:t>
            </a:r>
            <a:r>
              <a:rPr lang="en-US" sz="1800" b="0" strike="noStrike" spc="-1" dirty="0">
                <a:solidFill>
                  <a:srgbClr val="000000"/>
                </a:solidFill>
                <a:latin typeface="Times New Roman"/>
                <a:ea typeface="Times New Roman"/>
              </a:rPr>
              <a:t>, 2007: Scavenging of black carbon in mixed phase clouds at the high alpine site </a:t>
            </a:r>
            <a:r>
              <a:rPr lang="en-US" sz="1800" b="0" strike="noStrike" spc="-1" dirty="0" err="1">
                <a:solidFill>
                  <a:srgbClr val="000000"/>
                </a:solidFill>
                <a:latin typeface="Times New Roman"/>
                <a:ea typeface="Times New Roman"/>
              </a:rPr>
              <a:t>Jungfraujoch</a:t>
            </a:r>
            <a:r>
              <a:rPr lang="en-US" sz="1800" b="0" strike="noStrike" spc="-1" dirty="0">
                <a:solidFill>
                  <a:srgbClr val="000000"/>
                </a:solidFill>
                <a:latin typeface="Times New Roman"/>
                <a:ea typeface="Times New Roman"/>
              </a:rPr>
              <a:t>. Atmos. Chem. Phys., 7, 1797–1807, doi:10.5194/acp-7-1797-2007</a:t>
            </a:r>
            <a:r>
              <a:rPr lang="en-US" sz="1800" b="0" strike="noStrike" spc="-1" dirty="0" smtClean="0">
                <a:solidFill>
                  <a:srgbClr val="000000"/>
                </a:solidFill>
                <a:latin typeface="Times New Roman"/>
                <a:ea typeface="Times New Roman"/>
              </a:rPr>
              <a:t>.</a:t>
            </a:r>
          </a:p>
          <a:p>
            <a:pPr marL="274320" indent="-274320">
              <a:lnSpc>
                <a:spcPct val="100000"/>
              </a:lnSpc>
            </a:pPr>
            <a:r>
              <a:rPr lang="en-US" spc="-1" dirty="0" err="1">
                <a:solidFill>
                  <a:srgbClr val="000000"/>
                </a:solidFill>
                <a:latin typeface="Times New Roman"/>
                <a:ea typeface="Times New Roman"/>
              </a:rPr>
              <a:t>Delene</a:t>
            </a:r>
            <a:r>
              <a:rPr lang="en-US" spc="-1" dirty="0">
                <a:solidFill>
                  <a:srgbClr val="000000"/>
                </a:solidFill>
                <a:latin typeface="Times New Roman"/>
                <a:ea typeface="Times New Roman"/>
              </a:rPr>
              <a:t>, D., </a:t>
            </a:r>
            <a:r>
              <a:rPr lang="en-US" spc="-1" dirty="0" err="1">
                <a:solidFill>
                  <a:srgbClr val="000000"/>
                </a:solidFill>
                <a:latin typeface="Times New Roman"/>
                <a:ea typeface="Times New Roman"/>
              </a:rPr>
              <a:t>Hibert</a:t>
            </a:r>
            <a:r>
              <a:rPr lang="en-US" spc="-1" dirty="0">
                <a:solidFill>
                  <a:srgbClr val="000000"/>
                </a:solidFill>
                <a:latin typeface="Times New Roman"/>
                <a:ea typeface="Times New Roman"/>
              </a:rPr>
              <a:t>, K. </a:t>
            </a:r>
            <a:r>
              <a:rPr lang="en-US" spc="-1" dirty="0" err="1">
                <a:solidFill>
                  <a:srgbClr val="000000"/>
                </a:solidFill>
                <a:latin typeface="Times New Roman"/>
                <a:ea typeface="Times New Roman"/>
              </a:rPr>
              <a:t>Poellot</a:t>
            </a:r>
            <a:r>
              <a:rPr lang="en-US" spc="-1" dirty="0">
                <a:solidFill>
                  <a:srgbClr val="000000"/>
                </a:solidFill>
                <a:latin typeface="Times New Roman"/>
                <a:ea typeface="Times New Roman"/>
              </a:rPr>
              <a:t>, M., and </a:t>
            </a:r>
            <a:r>
              <a:rPr lang="en-US" spc="-1" dirty="0" err="1">
                <a:solidFill>
                  <a:srgbClr val="000000"/>
                </a:solidFill>
                <a:latin typeface="Times New Roman"/>
                <a:ea typeface="Times New Roman"/>
              </a:rPr>
              <a:t>Brackin</a:t>
            </a:r>
            <a:r>
              <a:rPr lang="en-US" spc="-1" dirty="0">
                <a:solidFill>
                  <a:srgbClr val="000000"/>
                </a:solidFill>
                <a:latin typeface="Times New Roman"/>
                <a:ea typeface="Times New Roman"/>
              </a:rPr>
              <a:t> N., The North Dakota Citation Research Aircraft Measurement Platform, SAE Technical Paper 2019-01-1990, 2019, </a:t>
            </a:r>
            <a:r>
              <a:rPr lang="en-US" spc="-1" dirty="0" err="1">
                <a:solidFill>
                  <a:srgbClr val="000000"/>
                </a:solidFill>
                <a:latin typeface="Times New Roman"/>
                <a:ea typeface="Times New Roman"/>
              </a:rPr>
              <a:t>doi</a:t>
            </a:r>
            <a:r>
              <a:rPr lang="en-US" spc="-1" dirty="0">
                <a:solidFill>
                  <a:srgbClr val="000000"/>
                </a:solidFill>
                <a:latin typeface="Times New Roman"/>
                <a:ea typeface="Times New Roman"/>
              </a:rPr>
              <a:t>: 10.4271/2019-01-1990.</a:t>
            </a:r>
            <a:endParaRPr lang="en-US" sz="1800" b="0" strike="noStrike" spc="-1" dirty="0" smtClean="0">
              <a:solidFill>
                <a:srgbClr val="000000"/>
              </a:solidFill>
              <a:latin typeface="Times New Roman"/>
              <a:ea typeface="Times New Roman"/>
            </a:endParaRPr>
          </a:p>
          <a:p>
            <a:pPr marL="274320" indent="-274320">
              <a:lnSpc>
                <a:spcPct val="100000"/>
              </a:lnSpc>
            </a:pPr>
            <a:r>
              <a:rPr lang="en-US" spc="-1" dirty="0" smtClean="0">
                <a:solidFill>
                  <a:srgbClr val="000000"/>
                </a:solidFill>
                <a:latin typeface="Times New Roman"/>
                <a:ea typeface="Times New Roman"/>
              </a:rPr>
              <a:t>George </a:t>
            </a:r>
            <a:r>
              <a:rPr lang="en-US" spc="-1" dirty="0">
                <a:solidFill>
                  <a:srgbClr val="000000"/>
                </a:solidFill>
                <a:latin typeface="Times New Roman"/>
                <a:ea typeface="Times New Roman"/>
              </a:rPr>
              <a:t>A. Kantor, David </a:t>
            </a:r>
            <a:r>
              <a:rPr lang="en-US" spc="-1" dirty="0" err="1">
                <a:solidFill>
                  <a:srgbClr val="000000"/>
                </a:solidFill>
                <a:latin typeface="Times New Roman"/>
                <a:ea typeface="Times New Roman"/>
              </a:rPr>
              <a:t>Wettergreen</a:t>
            </a:r>
            <a:r>
              <a:rPr lang="en-US" spc="-1" dirty="0">
                <a:solidFill>
                  <a:srgbClr val="000000"/>
                </a:solidFill>
                <a:latin typeface="Times New Roman"/>
                <a:ea typeface="Times New Roman"/>
              </a:rPr>
              <a:t>, James P. </a:t>
            </a:r>
            <a:r>
              <a:rPr lang="en-US" spc="-1" dirty="0" err="1">
                <a:solidFill>
                  <a:srgbClr val="000000"/>
                </a:solidFill>
                <a:latin typeface="Times New Roman"/>
                <a:ea typeface="Times New Roman"/>
              </a:rPr>
              <a:t>Ostrowski</a:t>
            </a:r>
            <a:r>
              <a:rPr lang="en-US" spc="-1" dirty="0">
                <a:solidFill>
                  <a:srgbClr val="000000"/>
                </a:solidFill>
                <a:latin typeface="Times New Roman"/>
                <a:ea typeface="Times New Roman"/>
              </a:rPr>
              <a:t> and </a:t>
            </a:r>
            <a:r>
              <a:rPr lang="en-US" spc="-1" dirty="0" err="1">
                <a:solidFill>
                  <a:srgbClr val="000000"/>
                </a:solidFill>
                <a:latin typeface="Times New Roman"/>
                <a:ea typeface="Times New Roman"/>
              </a:rPr>
              <a:t>Sanjiv</a:t>
            </a:r>
            <a:r>
              <a:rPr lang="en-US" spc="-1" dirty="0">
                <a:solidFill>
                  <a:srgbClr val="000000"/>
                </a:solidFill>
                <a:latin typeface="Times New Roman"/>
                <a:ea typeface="Times New Roman"/>
              </a:rPr>
              <a:t> Singh Conference Paper, Proceedings of the SPIE Conference on Sensor Fusion and Decentralized Control in Robotic Systems IV, Vol. 4571, pp. 76-83, October, 2001 </a:t>
            </a:r>
          </a:p>
          <a:p>
            <a:pPr marL="274320" indent="-274320">
              <a:lnSpc>
                <a:spcPct val="100000"/>
              </a:lnSpc>
            </a:pPr>
            <a:r>
              <a:rPr lang="en-US" sz="1800" b="0" strike="noStrike" spc="-1" dirty="0" smtClean="0">
                <a:solidFill>
                  <a:srgbClr val="000000"/>
                </a:solidFill>
                <a:latin typeface="Times New Roman"/>
                <a:ea typeface="Times New Roman"/>
              </a:rPr>
              <a:t>Murray</a:t>
            </a:r>
            <a:r>
              <a:rPr lang="en-US" sz="1800" b="0" strike="noStrike" spc="-1" dirty="0">
                <a:solidFill>
                  <a:srgbClr val="000000"/>
                </a:solidFill>
                <a:latin typeface="Times New Roman"/>
                <a:ea typeface="Times New Roman"/>
              </a:rPr>
              <a:t>, B. J., D. O’Sullivan, J. D. Atkinson, and M. E. Webb, 2012: Ice nucleation by particles immersed in </a:t>
            </a:r>
            <a:r>
              <a:rPr lang="en-US" sz="1800" b="0" strike="noStrike" spc="-1" dirty="0" err="1">
                <a:solidFill>
                  <a:srgbClr val="000000"/>
                </a:solidFill>
                <a:latin typeface="Times New Roman"/>
                <a:ea typeface="Times New Roman"/>
              </a:rPr>
              <a:t>supercooled</a:t>
            </a:r>
            <a:r>
              <a:rPr lang="en-US" sz="1800" b="0" strike="noStrike" spc="-1" dirty="0">
                <a:solidFill>
                  <a:srgbClr val="000000"/>
                </a:solidFill>
                <a:latin typeface="Times New Roman"/>
                <a:ea typeface="Times New Roman"/>
              </a:rPr>
              <a:t> cloud droplets. Chem. Soc. Rev., 41, 6519–6554, doi:10.1039/C2CS35200A</a:t>
            </a:r>
            <a:r>
              <a:rPr lang="en-US" sz="1800" b="0" strike="noStrike" spc="-1" dirty="0" smtClean="0">
                <a:solidFill>
                  <a:srgbClr val="000000"/>
                </a:solidFill>
                <a:latin typeface="Times New Roman"/>
                <a:ea typeface="Times New Roman"/>
              </a:rPr>
              <a:t>.</a:t>
            </a:r>
            <a:endParaRPr lang="en-US"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 name="CustomShape 1"/>
          <p:cNvSpPr/>
          <p:nvPr/>
        </p:nvSpPr>
        <p:spPr>
          <a:xfrm>
            <a:off x="13680" y="700920"/>
            <a:ext cx="5289840" cy="487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74320" indent="-272880">
              <a:lnSpc>
                <a:spcPct val="100000"/>
              </a:lnSpc>
              <a:spcAft>
                <a:spcPts val="1440"/>
              </a:spcAft>
              <a:buClr>
                <a:srgbClr val="000000"/>
              </a:buClr>
              <a:buSzPct val="45000"/>
              <a:buFont typeface="Wingdings" charset="2"/>
              <a:buChar char=""/>
            </a:pPr>
            <a:r>
              <a:rPr lang="en-US" sz="2600" b="0" strike="noStrike" spc="-1" dirty="0">
                <a:solidFill>
                  <a:srgbClr val="000000"/>
                </a:solidFill>
                <a:latin typeface="Times New Roman"/>
                <a:ea typeface="DejaVu Sans"/>
              </a:rPr>
              <a:t>Review our knowledge of  </a:t>
            </a:r>
            <a:r>
              <a:rPr lang="en-US" sz="2600" b="0" strike="noStrike" spc="-1" dirty="0" err="1">
                <a:solidFill>
                  <a:srgbClr val="000000"/>
                </a:solidFill>
                <a:latin typeface="Times New Roman"/>
                <a:ea typeface="DejaVu Sans"/>
              </a:rPr>
              <a:t>microdust</a:t>
            </a:r>
            <a:r>
              <a:rPr lang="en-US" sz="2600" b="0" strike="noStrike" spc="-1" dirty="0">
                <a:solidFill>
                  <a:srgbClr val="000000"/>
                </a:solidFill>
                <a:latin typeface="Times New Roman"/>
                <a:ea typeface="DejaVu Sans"/>
              </a:rPr>
              <a:t>, clouds, and precipitation. </a:t>
            </a:r>
            <a:endParaRPr lang="en-US" sz="2600" b="0" strike="noStrike" spc="-1" dirty="0">
              <a:latin typeface="Arial"/>
            </a:endParaRPr>
          </a:p>
          <a:p>
            <a:pPr marL="274320" indent="-272880">
              <a:lnSpc>
                <a:spcPct val="100000"/>
              </a:lnSpc>
              <a:spcAft>
                <a:spcPts val="1440"/>
              </a:spcAft>
              <a:buClr>
                <a:srgbClr val="000000"/>
              </a:buClr>
              <a:buSzPct val="45000"/>
              <a:buFont typeface="Wingdings" charset="2"/>
              <a:buChar char=""/>
            </a:pPr>
            <a:r>
              <a:rPr lang="en-US" sz="2600" b="0" strike="noStrike" spc="-1" dirty="0">
                <a:solidFill>
                  <a:srgbClr val="000000"/>
                </a:solidFill>
                <a:latin typeface="Times New Roman"/>
                <a:ea typeface="Bitstream Vera Serif"/>
              </a:rPr>
              <a:t>Define </a:t>
            </a:r>
            <a:r>
              <a:rPr lang="en-US" sz="2600" spc="-1" dirty="0" smtClean="0">
                <a:solidFill>
                  <a:srgbClr val="000000"/>
                </a:solidFill>
                <a:latin typeface="Times New Roman"/>
                <a:ea typeface="Bitstream Vera Serif"/>
              </a:rPr>
              <a:t>the sources and sinks of</a:t>
            </a:r>
            <a:r>
              <a:rPr lang="en-US" sz="2600" b="0" strike="noStrike" spc="-1" dirty="0" smtClean="0">
                <a:solidFill>
                  <a:srgbClr val="000000"/>
                </a:solidFill>
                <a:latin typeface="Times New Roman"/>
                <a:ea typeface="Bitstream Vera Serif"/>
              </a:rPr>
              <a:t> </a:t>
            </a:r>
            <a:r>
              <a:rPr lang="en-US" sz="2600" b="0" strike="noStrike" spc="-1" dirty="0" err="1" smtClean="0">
                <a:solidFill>
                  <a:srgbClr val="000000"/>
                </a:solidFill>
                <a:latin typeface="Times New Roman"/>
                <a:ea typeface="Bitstream Vera Serif"/>
              </a:rPr>
              <a:t>microdust</a:t>
            </a:r>
            <a:r>
              <a:rPr lang="en-US" sz="2600" b="0" strike="noStrike" spc="-1" dirty="0" smtClean="0">
                <a:solidFill>
                  <a:srgbClr val="000000"/>
                </a:solidFill>
                <a:latin typeface="Times New Roman"/>
                <a:ea typeface="Bitstream Vera Serif"/>
              </a:rPr>
              <a:t>, including removal by clouds and precipitation.</a:t>
            </a:r>
            <a:endParaRPr lang="en-US" sz="2600" b="0" strike="noStrike" spc="-1" dirty="0">
              <a:latin typeface="Arial"/>
            </a:endParaRPr>
          </a:p>
          <a:p>
            <a:pPr marL="274320" indent="-272880">
              <a:lnSpc>
                <a:spcPct val="100000"/>
              </a:lnSpc>
              <a:spcBef>
                <a:spcPts val="323"/>
              </a:spcBef>
              <a:buClr>
                <a:srgbClr val="000000"/>
              </a:buClr>
              <a:buSzPct val="45000"/>
              <a:buFont typeface="Wingdings" charset="2"/>
              <a:buChar char=""/>
            </a:pPr>
            <a:r>
              <a:rPr lang="en-US" sz="2600" b="0" strike="noStrike" spc="-1" dirty="0" smtClean="0">
                <a:solidFill>
                  <a:srgbClr val="000000"/>
                </a:solidFill>
                <a:latin typeface="Times New Roman"/>
                <a:ea typeface="Bitstream Vera Serif"/>
              </a:rPr>
              <a:t>Airborne measurements fill caps in surface measurements and allow source and removal process to be understood.</a:t>
            </a:r>
            <a:endParaRPr lang="en-US" sz="2600" b="0" strike="noStrike" spc="-1" dirty="0">
              <a:latin typeface="Arial"/>
            </a:endParaRPr>
          </a:p>
        </p:txBody>
      </p:sp>
      <p:sp>
        <p:nvSpPr>
          <p:cNvPr id="746" name="CustomShape 2"/>
          <p:cNvSpPr/>
          <p:nvPr/>
        </p:nvSpPr>
        <p:spPr>
          <a:xfrm>
            <a:off x="0" y="41925"/>
            <a:ext cx="10080720" cy="681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buClr>
                <a:srgbClr val="000000"/>
              </a:buClr>
              <a:buSzPct val="45000"/>
            </a:pPr>
            <a:r>
              <a:rPr lang="en-US" sz="3600" b="1" strike="noStrike" spc="-1" dirty="0" smtClean="0">
                <a:solidFill>
                  <a:srgbClr val="800080"/>
                </a:solidFill>
                <a:latin typeface="Arial"/>
                <a:ea typeface="DejaVu Sans"/>
              </a:rPr>
              <a:t>Measurements for Improved </a:t>
            </a:r>
            <a:r>
              <a:rPr lang="en-US" sz="3600" b="1" strike="noStrike" spc="-1" dirty="0">
                <a:solidFill>
                  <a:srgbClr val="800080"/>
                </a:solidFill>
                <a:latin typeface="Arial"/>
                <a:ea typeface="DejaVu Sans"/>
              </a:rPr>
              <a:t>Air </a:t>
            </a:r>
            <a:r>
              <a:rPr lang="en-US" sz="3600" b="1" strike="noStrike" spc="-1" dirty="0" smtClean="0">
                <a:solidFill>
                  <a:srgbClr val="800080"/>
                </a:solidFill>
                <a:latin typeface="Arial"/>
                <a:ea typeface="DejaVu Sans"/>
              </a:rPr>
              <a:t>Quality</a:t>
            </a:r>
            <a:endParaRPr lang="en-US" sz="3600" b="0" strike="noStrike" spc="-1" dirty="0">
              <a:latin typeface="Arial"/>
            </a:endParaRPr>
          </a:p>
        </p:txBody>
      </p:sp>
      <p:pic>
        <p:nvPicPr>
          <p:cNvPr id="748" name="Picture 2"/>
          <p:cNvPicPr/>
          <p:nvPr/>
        </p:nvPicPr>
        <p:blipFill>
          <a:blip r:embed="rId2"/>
          <a:stretch/>
        </p:blipFill>
        <p:spPr>
          <a:xfrm>
            <a:off x="5565916" y="3919993"/>
            <a:ext cx="4167439" cy="1510748"/>
          </a:xfrm>
          <a:prstGeom prst="rect">
            <a:avLst/>
          </a:prstGeom>
          <a:ln w="54720">
            <a:solidFill>
              <a:srgbClr val="000000"/>
            </a:solidFill>
            <a:miter/>
          </a:ln>
          <a:effectLst>
            <a:outerShdw dist="18000" dir="5400000">
              <a:srgbClr val="000000">
                <a:alpha val="40000"/>
              </a:srgbClr>
            </a:outerShdw>
          </a:effec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7960" y="779062"/>
            <a:ext cx="4175396" cy="2870585"/>
          </a:xfrm>
          <a:prstGeom prst="rect">
            <a:avLst/>
          </a:prstGeom>
          <a:ln w="50800">
            <a:solidFill>
              <a:srgbClr val="000000"/>
            </a:solidFill>
          </a:ln>
        </p:spPr>
      </p:pic>
      <p:sp>
        <p:nvSpPr>
          <p:cNvPr id="3" name="TextBox 2"/>
          <p:cNvSpPr txBox="1"/>
          <p:nvPr/>
        </p:nvSpPr>
        <p:spPr>
          <a:xfrm>
            <a:off x="7645658" y="809085"/>
            <a:ext cx="2194560" cy="369332"/>
          </a:xfrm>
          <a:prstGeom prst="rect">
            <a:avLst/>
          </a:prstGeom>
          <a:noFill/>
        </p:spPr>
        <p:txBody>
          <a:bodyPr wrap="square" rtlCol="0">
            <a:spAutoFit/>
          </a:bodyPr>
          <a:lstStyle/>
          <a:p>
            <a:r>
              <a:rPr lang="en-US" dirty="0" smtClean="0"/>
              <a:t>Kantor et al., 2001</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 name="CustomShape 1"/>
          <p:cNvSpPr/>
          <p:nvPr/>
        </p:nvSpPr>
        <p:spPr>
          <a:xfrm>
            <a:off x="302766" y="4697436"/>
            <a:ext cx="9562681" cy="97311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5280">
              <a:lnSpc>
                <a:spcPct val="100000"/>
              </a:lnSpc>
              <a:buClr>
                <a:srgbClr val="000000"/>
              </a:buClr>
              <a:buSzPct val="45000"/>
              <a:buFont typeface="Wingdings" charset="2"/>
              <a:buChar char=""/>
            </a:pPr>
            <a:endParaRPr lang="en-US" sz="1800" b="0" strike="noStrike" spc="-1" dirty="0">
              <a:latin typeface="Arial"/>
            </a:endParaRPr>
          </a:p>
          <a:p>
            <a:pPr marL="720">
              <a:lnSpc>
                <a:spcPct val="100000"/>
              </a:lnSpc>
              <a:buClr>
                <a:srgbClr val="000000"/>
              </a:buClr>
              <a:buSzPct val="45000"/>
            </a:pPr>
            <a:r>
              <a:rPr lang="en-US" sz="2600" b="0" strike="noStrike" spc="-1" dirty="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Precipitation and atmospheric mixing reduces </a:t>
            </a:r>
            <a:r>
              <a:rPr lang="en-US" sz="2600" b="0" strike="noStrike" spc="-1"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particles (PM</a:t>
            </a:r>
            <a:r>
              <a:rPr lang="en-US" sz="2600" b="0" strike="noStrike" spc="-1" baseline="-25000"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2.5</a:t>
            </a:r>
            <a:r>
              <a:rPr lang="en-US" sz="2600" b="0" strike="noStrike" spc="-1" dirty="0" smtClean="0">
                <a:solidFill>
                  <a:srgbClr val="000000"/>
                </a:solidFill>
                <a:latin typeface="Liberation Sans" panose="020B0604020202020204" pitchFamily="34" charset="0"/>
                <a:ea typeface="Liberation Sans" panose="020B0604020202020204" pitchFamily="34" charset="0"/>
                <a:cs typeface="Liberation Sans" panose="020B0604020202020204" pitchFamily="34" charset="0"/>
              </a:rPr>
              <a:t>).</a:t>
            </a:r>
            <a:endParaRPr lang="en-US" sz="2600" b="0" strike="noStrike" spc="-1"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750" name="CustomShape 2"/>
          <p:cNvSpPr/>
          <p:nvPr/>
        </p:nvSpPr>
        <p:spPr>
          <a:xfrm flipV="1">
            <a:off x="119880" y="3786636"/>
            <a:ext cx="9892800" cy="11520"/>
          </a:xfrm>
          <a:custGeom>
            <a:avLst/>
            <a:gdLst/>
            <a:ahLst/>
            <a:cxnLst/>
            <a:rect l="l" t="t" r="r" b="b"/>
            <a:pathLst>
              <a:path w="21600" h="21600">
                <a:moveTo>
                  <a:pt x="0" y="0"/>
                </a:moveTo>
                <a:lnTo>
                  <a:pt x="21600" y="21600"/>
                </a:lnTo>
              </a:path>
            </a:pathLst>
          </a:custGeom>
          <a:noFill/>
          <a:ln w="25560">
            <a:solidFill>
              <a:srgbClr val="000000"/>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751" name="CustomShape 3"/>
          <p:cNvSpPr/>
          <p:nvPr/>
        </p:nvSpPr>
        <p:spPr>
          <a:xfrm>
            <a:off x="3036960" y="4334556"/>
            <a:ext cx="3940200" cy="515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gn="ctr">
              <a:lnSpc>
                <a:spcPct val="100000"/>
              </a:lnSpc>
            </a:pPr>
            <a:r>
              <a:rPr lang="en-US" sz="2800" b="1" strike="noStrike" spc="-1">
                <a:solidFill>
                  <a:srgbClr val="000000"/>
                </a:solidFill>
                <a:latin typeface="Arial"/>
                <a:ea typeface="DejaVu Sans"/>
              </a:rPr>
              <a:t>Particle Diameter [m]</a:t>
            </a:r>
            <a:endParaRPr lang="en-US" sz="2800" b="0" strike="noStrike" spc="-1">
              <a:latin typeface="Arial"/>
            </a:endParaRPr>
          </a:p>
        </p:txBody>
      </p:sp>
      <p:sp>
        <p:nvSpPr>
          <p:cNvPr id="752" name="CustomShape 4"/>
          <p:cNvSpPr/>
          <p:nvPr/>
        </p:nvSpPr>
        <p:spPr>
          <a:xfrm>
            <a:off x="9167760" y="3871956"/>
            <a:ext cx="55080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US" sz="1800" b="1" strike="noStrike" spc="-1">
                <a:solidFill>
                  <a:srgbClr val="000000"/>
                </a:solidFill>
                <a:latin typeface="Arial"/>
                <a:ea typeface="DejaVu Sans"/>
              </a:rPr>
              <a:t>10</a:t>
            </a:r>
            <a:r>
              <a:rPr lang="en-US" sz="1800" b="1" strike="noStrike" spc="-1" baseline="30000">
                <a:solidFill>
                  <a:srgbClr val="000000"/>
                </a:solidFill>
                <a:latin typeface="Arial"/>
                <a:ea typeface="DejaVu Sans"/>
              </a:rPr>
              <a:t>-2</a:t>
            </a:r>
            <a:endParaRPr lang="en-US" sz="1800" b="0" strike="noStrike" spc="-1">
              <a:latin typeface="Arial"/>
            </a:endParaRPr>
          </a:p>
        </p:txBody>
      </p:sp>
      <p:sp>
        <p:nvSpPr>
          <p:cNvPr id="753" name="CustomShape 5"/>
          <p:cNvSpPr/>
          <p:nvPr/>
        </p:nvSpPr>
        <p:spPr>
          <a:xfrm>
            <a:off x="412560" y="3884556"/>
            <a:ext cx="55080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US" sz="1800" b="1" strike="noStrike" spc="-1">
                <a:solidFill>
                  <a:srgbClr val="000000"/>
                </a:solidFill>
                <a:latin typeface="Arial"/>
                <a:ea typeface="DejaVu Sans"/>
              </a:rPr>
              <a:t>10</a:t>
            </a:r>
            <a:r>
              <a:rPr lang="en-US" sz="1800" b="1" strike="noStrike" spc="-1" baseline="30000">
                <a:solidFill>
                  <a:srgbClr val="000000"/>
                </a:solidFill>
                <a:latin typeface="Arial"/>
                <a:ea typeface="DejaVu Sans"/>
              </a:rPr>
              <a:t>-9</a:t>
            </a:r>
            <a:endParaRPr lang="en-US" sz="1800" b="0" strike="noStrike" spc="-1">
              <a:latin typeface="Arial"/>
            </a:endParaRPr>
          </a:p>
        </p:txBody>
      </p:sp>
      <p:sp>
        <p:nvSpPr>
          <p:cNvPr id="754" name="CustomShape 6"/>
          <p:cNvSpPr/>
          <p:nvPr/>
        </p:nvSpPr>
        <p:spPr>
          <a:xfrm>
            <a:off x="1670040" y="3871956"/>
            <a:ext cx="55080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US" sz="1800" b="1" strike="noStrike" spc="-1">
                <a:solidFill>
                  <a:srgbClr val="000000"/>
                </a:solidFill>
                <a:latin typeface="Arial"/>
                <a:ea typeface="DejaVu Sans"/>
              </a:rPr>
              <a:t>10</a:t>
            </a:r>
            <a:r>
              <a:rPr lang="en-US" sz="1800" b="1" strike="noStrike" spc="-1" baseline="30000">
                <a:solidFill>
                  <a:srgbClr val="000000"/>
                </a:solidFill>
                <a:latin typeface="Arial"/>
                <a:ea typeface="DejaVu Sans"/>
              </a:rPr>
              <a:t>-8</a:t>
            </a:r>
            <a:endParaRPr lang="en-US" sz="1800" b="0" strike="noStrike" spc="-1">
              <a:latin typeface="Arial"/>
            </a:endParaRPr>
          </a:p>
        </p:txBody>
      </p:sp>
      <p:sp>
        <p:nvSpPr>
          <p:cNvPr id="755" name="CustomShape 7"/>
          <p:cNvSpPr/>
          <p:nvPr/>
        </p:nvSpPr>
        <p:spPr>
          <a:xfrm>
            <a:off x="2927880" y="3871956"/>
            <a:ext cx="55080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US" sz="1800" b="1" strike="noStrike" spc="-1">
                <a:solidFill>
                  <a:srgbClr val="000000"/>
                </a:solidFill>
                <a:latin typeface="Arial"/>
                <a:ea typeface="DejaVu Sans"/>
              </a:rPr>
              <a:t>10</a:t>
            </a:r>
            <a:r>
              <a:rPr lang="en-US" sz="1800" b="1" strike="noStrike" spc="-1" baseline="30000">
                <a:solidFill>
                  <a:srgbClr val="000000"/>
                </a:solidFill>
                <a:latin typeface="Arial"/>
                <a:ea typeface="DejaVu Sans"/>
              </a:rPr>
              <a:t>-7</a:t>
            </a:r>
            <a:endParaRPr lang="en-US" sz="1800" b="0" strike="noStrike" spc="-1">
              <a:latin typeface="Arial"/>
            </a:endParaRPr>
          </a:p>
        </p:txBody>
      </p:sp>
      <p:sp>
        <p:nvSpPr>
          <p:cNvPr id="756" name="CustomShape 8"/>
          <p:cNvSpPr/>
          <p:nvPr/>
        </p:nvSpPr>
        <p:spPr>
          <a:xfrm>
            <a:off x="4185360" y="3871956"/>
            <a:ext cx="55080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US" sz="1800" b="1" strike="noStrike" spc="-1">
                <a:solidFill>
                  <a:srgbClr val="000000"/>
                </a:solidFill>
                <a:latin typeface="Arial"/>
                <a:ea typeface="DejaVu Sans"/>
              </a:rPr>
              <a:t>10</a:t>
            </a:r>
            <a:r>
              <a:rPr lang="en-US" sz="1800" b="1" strike="noStrike" spc="-1" baseline="30000">
                <a:solidFill>
                  <a:srgbClr val="000000"/>
                </a:solidFill>
                <a:latin typeface="Arial"/>
                <a:ea typeface="DejaVu Sans"/>
              </a:rPr>
              <a:t>-6</a:t>
            </a:r>
            <a:endParaRPr lang="en-US" sz="1800" b="0" strike="noStrike" spc="-1">
              <a:latin typeface="Arial"/>
            </a:endParaRPr>
          </a:p>
        </p:txBody>
      </p:sp>
      <p:sp>
        <p:nvSpPr>
          <p:cNvPr id="757" name="CustomShape 9"/>
          <p:cNvSpPr/>
          <p:nvPr/>
        </p:nvSpPr>
        <p:spPr>
          <a:xfrm>
            <a:off x="5443200" y="3871956"/>
            <a:ext cx="55080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US" sz="1800" b="1" strike="noStrike" spc="-1">
                <a:solidFill>
                  <a:srgbClr val="000000"/>
                </a:solidFill>
                <a:latin typeface="Arial"/>
                <a:ea typeface="DejaVu Sans"/>
              </a:rPr>
              <a:t>10</a:t>
            </a:r>
            <a:r>
              <a:rPr lang="en-US" sz="1800" b="1" strike="noStrike" spc="-1" baseline="30000">
                <a:solidFill>
                  <a:srgbClr val="000000"/>
                </a:solidFill>
                <a:latin typeface="Arial"/>
                <a:ea typeface="DejaVu Sans"/>
              </a:rPr>
              <a:t>-5</a:t>
            </a:r>
            <a:endParaRPr lang="en-US" sz="1800" b="0" strike="noStrike" spc="-1">
              <a:latin typeface="Arial"/>
            </a:endParaRPr>
          </a:p>
        </p:txBody>
      </p:sp>
      <p:sp>
        <p:nvSpPr>
          <p:cNvPr id="758" name="CustomShape 10"/>
          <p:cNvSpPr/>
          <p:nvPr/>
        </p:nvSpPr>
        <p:spPr>
          <a:xfrm>
            <a:off x="6700680" y="3871956"/>
            <a:ext cx="55080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US" sz="1800" b="1" strike="noStrike" spc="-1">
                <a:solidFill>
                  <a:srgbClr val="000000"/>
                </a:solidFill>
                <a:latin typeface="Arial"/>
                <a:ea typeface="DejaVu Sans"/>
              </a:rPr>
              <a:t>10</a:t>
            </a:r>
            <a:r>
              <a:rPr lang="en-US" sz="1800" b="1" strike="noStrike" spc="-1" baseline="30000">
                <a:solidFill>
                  <a:srgbClr val="000000"/>
                </a:solidFill>
                <a:latin typeface="Arial"/>
                <a:ea typeface="DejaVu Sans"/>
              </a:rPr>
              <a:t>-4</a:t>
            </a:r>
            <a:endParaRPr lang="en-US" sz="1800" b="0" strike="noStrike" spc="-1">
              <a:latin typeface="Arial"/>
            </a:endParaRPr>
          </a:p>
        </p:txBody>
      </p:sp>
      <p:sp>
        <p:nvSpPr>
          <p:cNvPr id="759" name="CustomShape 11"/>
          <p:cNvSpPr/>
          <p:nvPr/>
        </p:nvSpPr>
        <p:spPr>
          <a:xfrm>
            <a:off x="7958880" y="3871956"/>
            <a:ext cx="55080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US" sz="1800" b="1" strike="noStrike" spc="-1">
                <a:solidFill>
                  <a:srgbClr val="000000"/>
                </a:solidFill>
                <a:latin typeface="Arial"/>
                <a:ea typeface="DejaVu Sans"/>
              </a:rPr>
              <a:t>10</a:t>
            </a:r>
            <a:r>
              <a:rPr lang="en-US" sz="1800" b="1" strike="noStrike" spc="-1" baseline="30000">
                <a:solidFill>
                  <a:srgbClr val="000000"/>
                </a:solidFill>
                <a:latin typeface="Arial"/>
                <a:ea typeface="DejaVu Sans"/>
              </a:rPr>
              <a:t>-3</a:t>
            </a:r>
            <a:endParaRPr lang="en-US" sz="1800" b="0" strike="noStrike" spc="-1">
              <a:latin typeface="Arial"/>
            </a:endParaRPr>
          </a:p>
        </p:txBody>
      </p:sp>
      <p:sp>
        <p:nvSpPr>
          <p:cNvPr id="760" name="Line 12"/>
          <p:cNvSpPr/>
          <p:nvPr/>
        </p:nvSpPr>
        <p:spPr>
          <a:xfrm>
            <a:off x="622440" y="3704196"/>
            <a:ext cx="360" cy="209520"/>
          </a:xfrm>
          <a:prstGeom prst="line">
            <a:avLst/>
          </a:prstGeom>
          <a:ln w="25560">
            <a:solidFill>
              <a:srgbClr val="000000"/>
            </a:solidFill>
            <a:round/>
          </a:ln>
        </p:spPr>
        <p:style>
          <a:lnRef idx="0">
            <a:scrgbClr r="0" g="0" b="0"/>
          </a:lnRef>
          <a:fillRef idx="0">
            <a:scrgbClr r="0" g="0" b="0"/>
          </a:fillRef>
          <a:effectRef idx="0">
            <a:scrgbClr r="0" g="0" b="0"/>
          </a:effectRef>
          <a:fontRef idx="minor"/>
        </p:style>
      </p:sp>
      <p:sp>
        <p:nvSpPr>
          <p:cNvPr id="761" name="Line 13"/>
          <p:cNvSpPr/>
          <p:nvPr/>
        </p:nvSpPr>
        <p:spPr>
          <a:xfrm>
            <a:off x="1880280" y="3704196"/>
            <a:ext cx="360" cy="209520"/>
          </a:xfrm>
          <a:prstGeom prst="line">
            <a:avLst/>
          </a:prstGeom>
          <a:ln w="25560">
            <a:solidFill>
              <a:srgbClr val="000000"/>
            </a:solidFill>
            <a:round/>
          </a:ln>
        </p:spPr>
        <p:style>
          <a:lnRef idx="0">
            <a:scrgbClr r="0" g="0" b="0"/>
          </a:lnRef>
          <a:fillRef idx="0">
            <a:scrgbClr r="0" g="0" b="0"/>
          </a:fillRef>
          <a:effectRef idx="0">
            <a:scrgbClr r="0" g="0" b="0"/>
          </a:effectRef>
          <a:fontRef idx="minor"/>
        </p:style>
      </p:sp>
      <p:sp>
        <p:nvSpPr>
          <p:cNvPr id="762" name="Line 14"/>
          <p:cNvSpPr/>
          <p:nvPr/>
        </p:nvSpPr>
        <p:spPr>
          <a:xfrm>
            <a:off x="3137760" y="3704196"/>
            <a:ext cx="360" cy="209520"/>
          </a:xfrm>
          <a:prstGeom prst="line">
            <a:avLst/>
          </a:prstGeom>
          <a:ln w="25560">
            <a:solidFill>
              <a:srgbClr val="000000"/>
            </a:solidFill>
            <a:round/>
          </a:ln>
        </p:spPr>
        <p:style>
          <a:lnRef idx="0">
            <a:scrgbClr r="0" g="0" b="0"/>
          </a:lnRef>
          <a:fillRef idx="0">
            <a:scrgbClr r="0" g="0" b="0"/>
          </a:fillRef>
          <a:effectRef idx="0">
            <a:scrgbClr r="0" g="0" b="0"/>
          </a:effectRef>
          <a:fontRef idx="minor"/>
        </p:style>
      </p:sp>
      <p:sp>
        <p:nvSpPr>
          <p:cNvPr id="763" name="Line 15"/>
          <p:cNvSpPr/>
          <p:nvPr/>
        </p:nvSpPr>
        <p:spPr>
          <a:xfrm>
            <a:off x="4395600" y="3704196"/>
            <a:ext cx="360" cy="209520"/>
          </a:xfrm>
          <a:prstGeom prst="line">
            <a:avLst/>
          </a:prstGeom>
          <a:ln w="25560">
            <a:solidFill>
              <a:srgbClr val="000000"/>
            </a:solidFill>
            <a:round/>
          </a:ln>
        </p:spPr>
        <p:style>
          <a:lnRef idx="0">
            <a:scrgbClr r="0" g="0" b="0"/>
          </a:lnRef>
          <a:fillRef idx="0">
            <a:scrgbClr r="0" g="0" b="0"/>
          </a:fillRef>
          <a:effectRef idx="0">
            <a:scrgbClr r="0" g="0" b="0"/>
          </a:effectRef>
          <a:fontRef idx="minor"/>
        </p:style>
      </p:sp>
      <p:sp>
        <p:nvSpPr>
          <p:cNvPr id="764" name="Line 16"/>
          <p:cNvSpPr/>
          <p:nvPr/>
        </p:nvSpPr>
        <p:spPr>
          <a:xfrm>
            <a:off x="5653440" y="3704196"/>
            <a:ext cx="360" cy="209520"/>
          </a:xfrm>
          <a:prstGeom prst="line">
            <a:avLst/>
          </a:prstGeom>
          <a:ln w="25560">
            <a:solidFill>
              <a:srgbClr val="000000"/>
            </a:solidFill>
            <a:round/>
          </a:ln>
        </p:spPr>
        <p:style>
          <a:lnRef idx="0">
            <a:scrgbClr r="0" g="0" b="0"/>
          </a:lnRef>
          <a:fillRef idx="0">
            <a:scrgbClr r="0" g="0" b="0"/>
          </a:fillRef>
          <a:effectRef idx="0">
            <a:scrgbClr r="0" g="0" b="0"/>
          </a:effectRef>
          <a:fontRef idx="minor"/>
        </p:style>
      </p:sp>
      <p:sp>
        <p:nvSpPr>
          <p:cNvPr id="765" name="Line 17"/>
          <p:cNvSpPr/>
          <p:nvPr/>
        </p:nvSpPr>
        <p:spPr>
          <a:xfrm>
            <a:off x="6911280" y="3704196"/>
            <a:ext cx="360" cy="209520"/>
          </a:xfrm>
          <a:prstGeom prst="line">
            <a:avLst/>
          </a:prstGeom>
          <a:ln w="25560">
            <a:solidFill>
              <a:srgbClr val="000000"/>
            </a:solidFill>
            <a:round/>
          </a:ln>
        </p:spPr>
        <p:style>
          <a:lnRef idx="0">
            <a:scrgbClr r="0" g="0" b="0"/>
          </a:lnRef>
          <a:fillRef idx="0">
            <a:scrgbClr r="0" g="0" b="0"/>
          </a:fillRef>
          <a:effectRef idx="0">
            <a:scrgbClr r="0" g="0" b="0"/>
          </a:effectRef>
          <a:fontRef idx="minor"/>
        </p:style>
      </p:sp>
      <p:sp>
        <p:nvSpPr>
          <p:cNvPr id="766" name="Line 18"/>
          <p:cNvSpPr/>
          <p:nvPr/>
        </p:nvSpPr>
        <p:spPr>
          <a:xfrm>
            <a:off x="8168760" y="3704196"/>
            <a:ext cx="360" cy="209520"/>
          </a:xfrm>
          <a:prstGeom prst="line">
            <a:avLst/>
          </a:prstGeom>
          <a:ln w="25560">
            <a:solidFill>
              <a:srgbClr val="000000"/>
            </a:solidFill>
            <a:round/>
          </a:ln>
        </p:spPr>
        <p:style>
          <a:lnRef idx="0">
            <a:scrgbClr r="0" g="0" b="0"/>
          </a:lnRef>
          <a:fillRef idx="0">
            <a:scrgbClr r="0" g="0" b="0"/>
          </a:fillRef>
          <a:effectRef idx="0">
            <a:scrgbClr r="0" g="0" b="0"/>
          </a:effectRef>
          <a:fontRef idx="minor"/>
        </p:style>
      </p:sp>
      <p:sp>
        <p:nvSpPr>
          <p:cNvPr id="767" name="Line 19"/>
          <p:cNvSpPr/>
          <p:nvPr/>
        </p:nvSpPr>
        <p:spPr>
          <a:xfrm>
            <a:off x="9342720" y="3704196"/>
            <a:ext cx="360" cy="209520"/>
          </a:xfrm>
          <a:prstGeom prst="line">
            <a:avLst/>
          </a:prstGeom>
          <a:ln w="25560">
            <a:solidFill>
              <a:srgbClr val="000000"/>
            </a:solidFill>
            <a:round/>
          </a:ln>
        </p:spPr>
        <p:style>
          <a:lnRef idx="0">
            <a:scrgbClr r="0" g="0" b="0"/>
          </a:lnRef>
          <a:fillRef idx="0">
            <a:scrgbClr r="0" g="0" b="0"/>
          </a:fillRef>
          <a:effectRef idx="0">
            <a:scrgbClr r="0" g="0" b="0"/>
          </a:effectRef>
          <a:fontRef idx="minor"/>
        </p:style>
      </p:sp>
      <p:sp>
        <p:nvSpPr>
          <p:cNvPr id="768" name="CustomShape 20"/>
          <p:cNvSpPr/>
          <p:nvPr/>
        </p:nvSpPr>
        <p:spPr>
          <a:xfrm rot="18900000">
            <a:off x="799200" y="1280328"/>
            <a:ext cx="2010960" cy="638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gn="ctr">
              <a:lnSpc>
                <a:spcPct val="100000"/>
              </a:lnSpc>
            </a:pPr>
            <a:r>
              <a:rPr lang="en-US" sz="1800" b="1" strike="noStrike" spc="-1">
                <a:solidFill>
                  <a:srgbClr val="FF0000"/>
                </a:solidFill>
                <a:latin typeface="Arial"/>
                <a:ea typeface="DejaVu Sans"/>
              </a:rPr>
              <a:t>Nucleation Mode</a:t>
            </a:r>
            <a:endParaRPr lang="en-US" sz="1800" b="0" strike="noStrike" spc="-1">
              <a:latin typeface="Arial"/>
            </a:endParaRPr>
          </a:p>
          <a:p>
            <a:pPr algn="ctr">
              <a:lnSpc>
                <a:spcPct val="100000"/>
              </a:lnSpc>
            </a:pPr>
            <a:r>
              <a:rPr lang="en-US" sz="1800" b="1" strike="noStrike" spc="-1">
                <a:solidFill>
                  <a:srgbClr val="FF0000"/>
                </a:solidFill>
                <a:latin typeface="Arial"/>
                <a:ea typeface="DejaVu Sans"/>
              </a:rPr>
              <a:t>Aerosol</a:t>
            </a:r>
            <a:endParaRPr lang="en-US" sz="1800" b="0" strike="noStrike" spc="-1">
              <a:latin typeface="Arial"/>
            </a:endParaRPr>
          </a:p>
        </p:txBody>
      </p:sp>
      <p:sp>
        <p:nvSpPr>
          <p:cNvPr id="769" name="CustomShape 21"/>
          <p:cNvSpPr/>
          <p:nvPr/>
        </p:nvSpPr>
        <p:spPr>
          <a:xfrm>
            <a:off x="2048040" y="3491436"/>
            <a:ext cx="2430000" cy="360"/>
          </a:xfrm>
          <a:custGeom>
            <a:avLst/>
            <a:gdLst/>
            <a:ahLst/>
            <a:cxnLst/>
            <a:rect l="l" t="t" r="r" b="b"/>
            <a:pathLst>
              <a:path w="21600" h="21600">
                <a:moveTo>
                  <a:pt x="0" y="0"/>
                </a:moveTo>
                <a:lnTo>
                  <a:pt x="21600" y="21600"/>
                </a:lnTo>
              </a:path>
            </a:pathLst>
          </a:custGeom>
          <a:noFill/>
          <a:ln w="25560">
            <a:solidFill>
              <a:srgbClr val="FFC000"/>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770" name="CustomShape 22"/>
          <p:cNvSpPr/>
          <p:nvPr/>
        </p:nvSpPr>
        <p:spPr>
          <a:xfrm rot="18900000">
            <a:off x="2016789" y="1239648"/>
            <a:ext cx="1691280" cy="637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gn="ctr">
              <a:lnSpc>
                <a:spcPct val="100000"/>
              </a:lnSpc>
            </a:pPr>
            <a:r>
              <a:rPr lang="en-US" sz="1800" b="1" strike="noStrike" spc="-1" dirty="0">
                <a:solidFill>
                  <a:srgbClr val="FFC000"/>
                </a:solidFill>
                <a:latin typeface="Arial"/>
                <a:ea typeface="DejaVu Sans"/>
              </a:rPr>
              <a:t>Accumulation</a:t>
            </a:r>
            <a:endParaRPr lang="en-US" sz="1800" b="0" strike="noStrike" spc="-1" dirty="0">
              <a:latin typeface="Arial"/>
            </a:endParaRPr>
          </a:p>
          <a:p>
            <a:pPr algn="ctr">
              <a:lnSpc>
                <a:spcPct val="100000"/>
              </a:lnSpc>
            </a:pPr>
            <a:r>
              <a:rPr lang="en-US" sz="1800" b="1" strike="noStrike" spc="-1" dirty="0">
                <a:solidFill>
                  <a:srgbClr val="FFC000"/>
                </a:solidFill>
                <a:latin typeface="Arial"/>
                <a:ea typeface="DejaVu Sans"/>
              </a:rPr>
              <a:t>Mode Aerosol</a:t>
            </a:r>
            <a:endParaRPr lang="en-US" sz="1800" b="0" strike="noStrike" spc="-1" dirty="0">
              <a:latin typeface="Arial"/>
            </a:endParaRPr>
          </a:p>
        </p:txBody>
      </p:sp>
      <p:sp>
        <p:nvSpPr>
          <p:cNvPr id="771" name="CustomShape 23"/>
          <p:cNvSpPr/>
          <p:nvPr/>
        </p:nvSpPr>
        <p:spPr>
          <a:xfrm>
            <a:off x="4144320" y="3294516"/>
            <a:ext cx="2765520" cy="360"/>
          </a:xfrm>
          <a:custGeom>
            <a:avLst/>
            <a:gdLst/>
            <a:ahLst/>
            <a:cxnLst/>
            <a:rect l="l" t="t" r="r" b="b"/>
            <a:pathLst>
              <a:path w="21600" h="21600">
                <a:moveTo>
                  <a:pt x="0" y="0"/>
                </a:moveTo>
                <a:lnTo>
                  <a:pt x="21600" y="21600"/>
                </a:lnTo>
              </a:path>
            </a:pathLst>
          </a:custGeom>
          <a:noFill/>
          <a:ln w="25560">
            <a:solidFill>
              <a:srgbClr val="C00000"/>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772" name="CustomShape 24"/>
          <p:cNvSpPr/>
          <p:nvPr/>
        </p:nvSpPr>
        <p:spPr>
          <a:xfrm rot="18900000">
            <a:off x="3553560" y="1105008"/>
            <a:ext cx="1349640" cy="637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US" sz="1800" b="1" strike="noStrike" spc="-1">
                <a:solidFill>
                  <a:srgbClr val="C00000"/>
                </a:solidFill>
                <a:latin typeface="Arial"/>
                <a:ea typeface="DejaVu Sans"/>
              </a:rPr>
              <a:t>Dust Mode</a:t>
            </a:r>
            <a:endParaRPr lang="en-US" sz="1800" b="0" strike="noStrike" spc="-1">
              <a:latin typeface="Arial"/>
            </a:endParaRPr>
          </a:p>
          <a:p>
            <a:pPr algn="ctr">
              <a:lnSpc>
                <a:spcPct val="100000"/>
              </a:lnSpc>
            </a:pPr>
            <a:r>
              <a:rPr lang="en-US" sz="1800" b="1" strike="noStrike" spc="-1">
                <a:solidFill>
                  <a:srgbClr val="C00000"/>
                </a:solidFill>
                <a:latin typeface="Arial"/>
                <a:ea typeface="DejaVu Sans"/>
              </a:rPr>
              <a:t>Aerosol</a:t>
            </a:r>
            <a:endParaRPr lang="en-US" sz="1800" b="0" strike="noStrike" spc="-1">
              <a:latin typeface="Arial"/>
            </a:endParaRPr>
          </a:p>
        </p:txBody>
      </p:sp>
      <p:sp>
        <p:nvSpPr>
          <p:cNvPr id="773" name="CustomShape 25"/>
          <p:cNvSpPr/>
          <p:nvPr/>
        </p:nvSpPr>
        <p:spPr>
          <a:xfrm>
            <a:off x="4395960" y="3141876"/>
            <a:ext cx="891360" cy="360"/>
          </a:xfrm>
          <a:custGeom>
            <a:avLst/>
            <a:gdLst/>
            <a:ahLst/>
            <a:cxnLst/>
            <a:rect l="l" t="t" r="r" b="b"/>
            <a:pathLst>
              <a:path w="21600" h="21600">
                <a:moveTo>
                  <a:pt x="0" y="0"/>
                </a:moveTo>
                <a:lnTo>
                  <a:pt x="21600" y="21600"/>
                </a:lnTo>
              </a:path>
            </a:pathLst>
          </a:custGeom>
          <a:noFill/>
          <a:ln w="25560">
            <a:solidFill>
              <a:srgbClr val="669999"/>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774" name="CustomShape 26"/>
          <p:cNvSpPr/>
          <p:nvPr/>
        </p:nvSpPr>
        <p:spPr>
          <a:xfrm rot="18900000">
            <a:off x="4670640" y="926088"/>
            <a:ext cx="1107360" cy="637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gn="ctr">
              <a:lnSpc>
                <a:spcPct val="100000"/>
              </a:lnSpc>
            </a:pPr>
            <a:r>
              <a:rPr lang="en-US" sz="1800" b="1" strike="noStrike" spc="-1">
                <a:solidFill>
                  <a:srgbClr val="669999"/>
                </a:solidFill>
                <a:latin typeface="Arial"/>
                <a:ea typeface="DejaVu Sans"/>
              </a:rPr>
              <a:t>Cloud</a:t>
            </a:r>
            <a:endParaRPr lang="en-US" sz="1800" b="0" strike="noStrike" spc="-1">
              <a:latin typeface="Arial"/>
            </a:endParaRPr>
          </a:p>
          <a:p>
            <a:pPr algn="ctr">
              <a:lnSpc>
                <a:spcPct val="100000"/>
              </a:lnSpc>
            </a:pPr>
            <a:r>
              <a:rPr lang="en-US" sz="1800" b="1" strike="noStrike" spc="-1">
                <a:solidFill>
                  <a:srgbClr val="669999"/>
                </a:solidFill>
                <a:latin typeface="Arial"/>
                <a:ea typeface="DejaVu Sans"/>
              </a:rPr>
              <a:t>Droplets</a:t>
            </a:r>
            <a:endParaRPr lang="en-US" sz="1800" b="0" strike="noStrike" spc="-1">
              <a:latin typeface="Arial"/>
            </a:endParaRPr>
          </a:p>
        </p:txBody>
      </p:sp>
      <p:sp>
        <p:nvSpPr>
          <p:cNvPr id="775" name="CustomShape 27"/>
          <p:cNvSpPr/>
          <p:nvPr/>
        </p:nvSpPr>
        <p:spPr>
          <a:xfrm>
            <a:off x="5012640" y="2989596"/>
            <a:ext cx="3155040" cy="360"/>
          </a:xfrm>
          <a:custGeom>
            <a:avLst/>
            <a:gdLst/>
            <a:ahLst/>
            <a:cxnLst/>
            <a:rect l="l" t="t" r="r" b="b"/>
            <a:pathLst>
              <a:path w="21600" h="21600">
                <a:moveTo>
                  <a:pt x="0" y="0"/>
                </a:moveTo>
                <a:lnTo>
                  <a:pt x="21600" y="21600"/>
                </a:lnTo>
              </a:path>
            </a:pathLst>
          </a:custGeom>
          <a:noFill/>
          <a:ln w="25560">
            <a:solidFill>
              <a:srgbClr val="00FFFF"/>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776" name="CustomShape 28"/>
          <p:cNvSpPr/>
          <p:nvPr/>
        </p:nvSpPr>
        <p:spPr>
          <a:xfrm rot="18900000">
            <a:off x="5956920" y="913488"/>
            <a:ext cx="840600" cy="637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gn="ctr">
              <a:lnSpc>
                <a:spcPct val="100000"/>
              </a:lnSpc>
            </a:pPr>
            <a:r>
              <a:rPr lang="en-US" sz="1800" b="1" strike="noStrike" spc="-1">
                <a:solidFill>
                  <a:srgbClr val="00FFFF"/>
                </a:solidFill>
                <a:latin typeface="Arial"/>
                <a:ea typeface="DejaVu Sans"/>
              </a:rPr>
              <a:t>Cloud</a:t>
            </a:r>
            <a:endParaRPr lang="en-US" sz="1800" b="0" strike="noStrike" spc="-1">
              <a:latin typeface="Arial"/>
            </a:endParaRPr>
          </a:p>
          <a:p>
            <a:pPr algn="ctr">
              <a:lnSpc>
                <a:spcPct val="100000"/>
              </a:lnSpc>
            </a:pPr>
            <a:r>
              <a:rPr lang="en-US" sz="1800" b="1" strike="noStrike" spc="-1">
                <a:solidFill>
                  <a:srgbClr val="00FFFF"/>
                </a:solidFill>
                <a:latin typeface="Arial"/>
                <a:ea typeface="DejaVu Sans"/>
              </a:rPr>
              <a:t>Drops</a:t>
            </a:r>
            <a:endParaRPr lang="en-US" sz="1800" b="0" strike="noStrike" spc="-1">
              <a:latin typeface="Arial"/>
            </a:endParaRPr>
          </a:p>
        </p:txBody>
      </p:sp>
      <p:sp>
        <p:nvSpPr>
          <p:cNvPr id="777" name="CustomShape 29"/>
          <p:cNvSpPr/>
          <p:nvPr/>
        </p:nvSpPr>
        <p:spPr>
          <a:xfrm>
            <a:off x="6354360" y="2837316"/>
            <a:ext cx="3155040" cy="360"/>
          </a:xfrm>
          <a:custGeom>
            <a:avLst/>
            <a:gdLst/>
            <a:ahLst/>
            <a:cxnLst/>
            <a:rect l="l" t="t" r="r" b="b"/>
            <a:pathLst>
              <a:path w="21600" h="21600">
                <a:moveTo>
                  <a:pt x="0" y="0"/>
                </a:moveTo>
                <a:lnTo>
                  <a:pt x="21600" y="21600"/>
                </a:lnTo>
              </a:path>
            </a:pathLst>
          </a:custGeom>
          <a:noFill/>
          <a:ln w="25560">
            <a:solidFill>
              <a:srgbClr val="2929FF"/>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778" name="CustomShape 30"/>
          <p:cNvSpPr/>
          <p:nvPr/>
        </p:nvSpPr>
        <p:spPr>
          <a:xfrm rot="18900000">
            <a:off x="6968520" y="1132008"/>
            <a:ext cx="1566000" cy="637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gn="ctr">
              <a:lnSpc>
                <a:spcPct val="100000"/>
              </a:lnSpc>
            </a:pPr>
            <a:r>
              <a:rPr lang="en-US" sz="1800" b="1" strike="noStrike" spc="-1">
                <a:solidFill>
                  <a:srgbClr val="0000F0"/>
                </a:solidFill>
                <a:latin typeface="Arial"/>
                <a:ea typeface="DejaVu Sans"/>
              </a:rPr>
              <a:t>Precipitation</a:t>
            </a:r>
            <a:endParaRPr lang="en-US" sz="1800" b="0" strike="noStrike" spc="-1">
              <a:latin typeface="Arial"/>
            </a:endParaRPr>
          </a:p>
          <a:p>
            <a:pPr algn="ctr">
              <a:lnSpc>
                <a:spcPct val="100000"/>
              </a:lnSpc>
            </a:pPr>
            <a:r>
              <a:rPr lang="en-US" sz="1800" b="1" strike="noStrike" spc="-1">
                <a:solidFill>
                  <a:srgbClr val="0000F0"/>
                </a:solidFill>
                <a:latin typeface="Arial"/>
                <a:ea typeface="DejaVu Sans"/>
              </a:rPr>
              <a:t>(rain/hail)</a:t>
            </a:r>
            <a:endParaRPr lang="en-US" sz="1800" b="0" strike="noStrike" spc="-1">
              <a:latin typeface="Arial"/>
            </a:endParaRPr>
          </a:p>
        </p:txBody>
      </p:sp>
      <p:sp>
        <p:nvSpPr>
          <p:cNvPr id="779" name="CustomShape 31"/>
          <p:cNvSpPr/>
          <p:nvPr/>
        </p:nvSpPr>
        <p:spPr>
          <a:xfrm>
            <a:off x="371520" y="4213956"/>
            <a:ext cx="52344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US" sz="1800" b="1" strike="noStrike" spc="-1">
                <a:solidFill>
                  <a:srgbClr val="000000"/>
                </a:solidFill>
                <a:latin typeface="Arial"/>
                <a:ea typeface="DejaVu Sans"/>
              </a:rPr>
              <a:t>nm</a:t>
            </a:r>
            <a:endParaRPr lang="en-US" sz="1800" b="0" strike="noStrike" spc="-1">
              <a:latin typeface="Arial"/>
            </a:endParaRPr>
          </a:p>
        </p:txBody>
      </p:sp>
      <p:sp>
        <p:nvSpPr>
          <p:cNvPr id="780" name="CustomShape 32"/>
          <p:cNvSpPr/>
          <p:nvPr/>
        </p:nvSpPr>
        <p:spPr>
          <a:xfrm>
            <a:off x="9091080" y="4213956"/>
            <a:ext cx="50940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100000"/>
              </a:lnSpc>
            </a:pPr>
            <a:r>
              <a:rPr lang="en-US" sz="1800" b="1" strike="noStrike" spc="-1">
                <a:solidFill>
                  <a:srgbClr val="000000"/>
                </a:solidFill>
                <a:latin typeface="Arial"/>
                <a:ea typeface="DejaVu Sans"/>
              </a:rPr>
              <a:t>cm</a:t>
            </a:r>
            <a:endParaRPr lang="en-US" sz="1800" b="0" strike="noStrike" spc="-1">
              <a:latin typeface="Arial"/>
            </a:endParaRPr>
          </a:p>
        </p:txBody>
      </p:sp>
      <p:sp>
        <p:nvSpPr>
          <p:cNvPr id="781" name="CustomShape 33"/>
          <p:cNvSpPr/>
          <p:nvPr/>
        </p:nvSpPr>
        <p:spPr>
          <a:xfrm>
            <a:off x="376560" y="81460"/>
            <a:ext cx="9306000" cy="6094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92000"/>
              </a:lnSpc>
              <a:spcAft>
                <a:spcPts val="862"/>
              </a:spcAft>
            </a:pPr>
            <a:r>
              <a:rPr lang="en-US" sz="3600" b="1" strike="noStrike" spc="-1" dirty="0">
                <a:solidFill>
                  <a:srgbClr val="000000"/>
                </a:solidFill>
                <a:latin typeface="Arial"/>
                <a:ea typeface="Arial"/>
              </a:rPr>
              <a:t>Classification of Particles</a:t>
            </a:r>
            <a:endParaRPr lang="en-US" sz="3600" b="0" strike="noStrike" spc="-1" dirty="0">
              <a:latin typeface="Arial"/>
            </a:endParaRPr>
          </a:p>
        </p:txBody>
      </p:sp>
      <p:sp>
        <p:nvSpPr>
          <p:cNvPr id="782" name="CustomShape 34"/>
          <p:cNvSpPr/>
          <p:nvPr/>
        </p:nvSpPr>
        <p:spPr>
          <a:xfrm flipV="1">
            <a:off x="700560" y="3654876"/>
            <a:ext cx="1403280" cy="360"/>
          </a:xfrm>
          <a:custGeom>
            <a:avLst/>
            <a:gdLst/>
            <a:ahLst/>
            <a:cxnLst/>
            <a:rect l="l" t="t" r="r" b="b"/>
            <a:pathLst>
              <a:path w="21600" h="21600">
                <a:moveTo>
                  <a:pt x="0" y="0"/>
                </a:moveTo>
                <a:lnTo>
                  <a:pt x="21600" y="21600"/>
                </a:lnTo>
              </a:path>
            </a:pathLst>
          </a:custGeom>
          <a:noFill/>
          <a:ln w="25560">
            <a:solidFill>
              <a:srgbClr val="FF0000"/>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783" name="CustomShape 35"/>
          <p:cNvSpPr/>
          <p:nvPr/>
        </p:nvSpPr>
        <p:spPr>
          <a:xfrm>
            <a:off x="2566440" y="2970516"/>
            <a:ext cx="139716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000" b="1" u="sng" strike="noStrike" spc="-1" dirty="0" err="1">
                <a:solidFill>
                  <a:srgbClr val="000000"/>
                </a:solidFill>
                <a:uFill>
                  <a:solidFill>
                    <a:srgbClr val="FFFFFF"/>
                  </a:solidFill>
                </a:uFill>
                <a:latin typeface="Arial"/>
                <a:ea typeface="DejaVu Sans"/>
              </a:rPr>
              <a:t>Microdust</a:t>
            </a:r>
            <a:endParaRPr lang="en-US" sz="2000" b="0" strike="noStrike" spc="-1" dirty="0">
              <a:latin typeface="Arial"/>
            </a:endParaRPr>
          </a:p>
        </p:txBody>
      </p:sp>
      <p:sp>
        <p:nvSpPr>
          <p:cNvPr id="784" name="Line 36"/>
          <p:cNvSpPr/>
          <p:nvPr/>
        </p:nvSpPr>
        <p:spPr>
          <a:xfrm>
            <a:off x="2484360" y="3355716"/>
            <a:ext cx="1578960" cy="360"/>
          </a:xfrm>
          <a:prstGeom prst="line">
            <a:avLst/>
          </a:prstGeom>
          <a:ln w="19080">
            <a:solidFill>
              <a:srgbClr val="000000"/>
            </a:solidFill>
            <a:miter/>
            <a:headEnd type="oval" w="med" len="med"/>
            <a:tailEnd type="oval" w="med" len="med"/>
          </a:ln>
        </p:spPr>
        <p:style>
          <a:lnRef idx="0">
            <a:scrgbClr r="0" g="0" b="0"/>
          </a:lnRef>
          <a:fillRef idx="0">
            <a:scrgbClr r="0" g="0" b="0"/>
          </a:fillRef>
          <a:effectRef idx="0">
            <a:scrgbClr r="0" g="0" b="0"/>
          </a:effectRef>
          <a:fontRef idx="minor"/>
        </p:style>
      </p:sp>
      <p:sp>
        <p:nvSpPr>
          <p:cNvPr id="785" name="CustomShape 37"/>
          <p:cNvSpPr/>
          <p:nvPr/>
        </p:nvSpPr>
        <p:spPr>
          <a:xfrm>
            <a:off x="2187720" y="2746236"/>
            <a:ext cx="2246040" cy="303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400" b="1" u="sng" strike="noStrike" spc="-1">
                <a:solidFill>
                  <a:srgbClr val="000000"/>
                </a:solidFill>
                <a:uFill>
                  <a:solidFill>
                    <a:srgbClr val="FFFFFF"/>
                  </a:solidFill>
                </a:uFill>
                <a:latin typeface="Arial"/>
                <a:ea typeface="DejaVu Sans"/>
              </a:rPr>
              <a:t>Black carbon + fine dust</a:t>
            </a:r>
            <a:endParaRPr lang="en-US" sz="1400" b="0" strike="noStrike" spc="-1">
              <a:latin typeface="Arial"/>
            </a:endParaRPr>
          </a:p>
        </p:txBody>
      </p:sp>
      <p:sp>
        <p:nvSpPr>
          <p:cNvPr id="39" name="Line 36"/>
          <p:cNvSpPr/>
          <p:nvPr/>
        </p:nvSpPr>
        <p:spPr>
          <a:xfrm>
            <a:off x="700560" y="2680356"/>
            <a:ext cx="3872213" cy="9526"/>
          </a:xfrm>
          <a:prstGeom prst="line">
            <a:avLst/>
          </a:prstGeom>
          <a:ln w="25400">
            <a:solidFill>
              <a:srgbClr val="7030A0"/>
            </a:solidFill>
            <a:miter/>
            <a:headEnd type="triangle" w="med" len="med"/>
            <a:tailEnd type="oval" w="med" len="med"/>
          </a:ln>
        </p:spPr>
        <p:style>
          <a:lnRef idx="0">
            <a:scrgbClr r="0" g="0" b="0"/>
          </a:lnRef>
          <a:fillRef idx="0">
            <a:scrgbClr r="0" g="0" b="0"/>
          </a:fillRef>
          <a:effectRef idx="0">
            <a:scrgbClr r="0" g="0" b="0"/>
          </a:effectRef>
          <a:fontRef idx="minor"/>
        </p:style>
      </p:sp>
      <p:sp>
        <p:nvSpPr>
          <p:cNvPr id="45" name="CustomShape 35"/>
          <p:cNvSpPr/>
          <p:nvPr/>
        </p:nvSpPr>
        <p:spPr>
          <a:xfrm>
            <a:off x="994540" y="2295609"/>
            <a:ext cx="3605259"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000" b="1" u="sng" strike="noStrike" spc="-1" dirty="0" smtClean="0">
                <a:solidFill>
                  <a:srgbClr val="7030A0"/>
                </a:solidFill>
                <a:uFill>
                  <a:solidFill>
                    <a:srgbClr val="FFFFFF"/>
                  </a:solidFill>
                </a:uFill>
                <a:latin typeface="Arial"/>
                <a:ea typeface="DejaVu Sans"/>
              </a:rPr>
              <a:t>Particular Matter 2.5 (PM</a:t>
            </a:r>
            <a:r>
              <a:rPr lang="en-US" sz="2000" b="1" u="sng" strike="noStrike" spc="-1" baseline="-25000" dirty="0" smtClean="0">
                <a:solidFill>
                  <a:srgbClr val="7030A0"/>
                </a:solidFill>
                <a:uFill>
                  <a:solidFill>
                    <a:srgbClr val="FFFFFF"/>
                  </a:solidFill>
                </a:uFill>
                <a:latin typeface="Arial"/>
                <a:ea typeface="DejaVu Sans"/>
              </a:rPr>
              <a:t>2.5</a:t>
            </a:r>
            <a:r>
              <a:rPr lang="en-US" sz="2000" b="1" u="sng" strike="noStrike" spc="-1" dirty="0" smtClean="0">
                <a:solidFill>
                  <a:srgbClr val="7030A0"/>
                </a:solidFill>
                <a:uFill>
                  <a:solidFill>
                    <a:srgbClr val="FFFFFF"/>
                  </a:solidFill>
                </a:uFill>
                <a:latin typeface="Arial"/>
                <a:ea typeface="DejaVu Sans"/>
              </a:rPr>
              <a:t>)</a:t>
            </a:r>
            <a:endParaRPr lang="en-US" sz="2000" b="0" strike="noStrike" spc="-1" dirty="0">
              <a:solidFill>
                <a:srgbClr val="7030A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33"/>
          <p:cNvSpPr/>
          <p:nvPr/>
        </p:nvSpPr>
        <p:spPr>
          <a:xfrm>
            <a:off x="376560" y="57607"/>
            <a:ext cx="9306000" cy="6094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92000"/>
              </a:lnSpc>
              <a:spcAft>
                <a:spcPts val="862"/>
              </a:spcAft>
            </a:pPr>
            <a:r>
              <a:rPr lang="en-US" sz="3600" b="1" spc="-1" dirty="0" smtClean="0">
                <a:solidFill>
                  <a:srgbClr val="000000"/>
                </a:solidFill>
                <a:latin typeface="Arial"/>
                <a:ea typeface="Arial"/>
              </a:rPr>
              <a:t>Sources and Sinks</a:t>
            </a:r>
            <a:r>
              <a:rPr lang="en-US" sz="3600" b="1" strike="noStrike" spc="-1" dirty="0" smtClean="0">
                <a:solidFill>
                  <a:srgbClr val="000000"/>
                </a:solidFill>
                <a:latin typeface="Arial"/>
                <a:ea typeface="Arial"/>
              </a:rPr>
              <a:t> </a:t>
            </a:r>
            <a:r>
              <a:rPr lang="en-US" sz="3600" b="1" strike="noStrike" spc="-1" dirty="0">
                <a:solidFill>
                  <a:srgbClr val="000000"/>
                </a:solidFill>
                <a:latin typeface="Arial"/>
                <a:ea typeface="Arial"/>
              </a:rPr>
              <a:t>of Particles</a:t>
            </a:r>
            <a:endParaRPr lang="en-US" sz="3600" b="0" strike="noStrike" spc="-1" dirty="0">
              <a:latin typeface="Arial"/>
            </a:endParaRPr>
          </a:p>
        </p:txBody>
      </p:sp>
      <p:pic>
        <p:nvPicPr>
          <p:cNvPr id="5" name="Picture 4">
            <a:extLst>
              <a:ext uri="{FF2B5EF4-FFF2-40B4-BE49-F238E27FC236}">
                <a16:creationId xmlns:a16="http://schemas.microsoft.com/office/drawing/2014/main" id="{00000000-0000-0000-0000-000000000000}"/>
              </a:ext>
            </a:extLst>
          </p:cNvPr>
          <p:cNvPicPr>
            <a:picLocks noChangeAspect="1"/>
          </p:cNvPicPr>
          <p:nvPr/>
        </p:nvPicPr>
        <p:blipFill rotWithShape="1">
          <a:blip r:embed="rId2">
            <a:lum/>
            <a:alphaModFix/>
          </a:blip>
          <a:srcRect t="56633" r="5077" b="15867"/>
          <a:stretch/>
        </p:blipFill>
        <p:spPr>
          <a:xfrm>
            <a:off x="1800" y="1278406"/>
            <a:ext cx="9144000" cy="4017164"/>
          </a:xfrm>
          <a:prstGeom prst="rect">
            <a:avLst/>
          </a:prstGeom>
          <a:noFill/>
          <a:ln>
            <a:noFill/>
          </a:ln>
        </p:spPr>
      </p:pic>
      <p:sp>
        <p:nvSpPr>
          <p:cNvPr id="6" name="Text Box 7"/>
          <p:cNvSpPr/>
          <p:nvPr/>
        </p:nvSpPr>
        <p:spPr>
          <a:xfrm>
            <a:off x="2941779" y="5338226"/>
            <a:ext cx="3372120" cy="3682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6800" rIns="90000" bIns="46800" anchor="t" anchorCtr="0" compatLnSpc="1">
            <a:spAutoFit/>
          </a:bodyPr>
          <a:lstStyle/>
          <a:p>
            <a:pPr marL="0" marR="0" lvl="0" indent="0" algn="ctr"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800" b="1" i="0" u="none" strike="noStrike" baseline="0" dirty="0">
                <a:ln>
                  <a:noFill/>
                </a:ln>
                <a:solidFill>
                  <a:srgbClr val="000000"/>
                </a:solidFill>
                <a:latin typeface="Liberation Sans" pitchFamily="34"/>
                <a:ea typeface="DejaVu Sans" pitchFamily="2"/>
                <a:cs typeface="Tahoma" pitchFamily="2"/>
              </a:rPr>
              <a:t>Courtesy of Singh: Figure 5.4</a:t>
            </a:r>
          </a:p>
        </p:txBody>
      </p:sp>
      <p:sp>
        <p:nvSpPr>
          <p:cNvPr id="7" name="TextBox 6"/>
          <p:cNvSpPr txBox="1"/>
          <p:nvPr/>
        </p:nvSpPr>
        <p:spPr>
          <a:xfrm>
            <a:off x="1224580" y="635481"/>
            <a:ext cx="1781012" cy="612103"/>
          </a:xfrm>
          <a:prstGeom prst="rect">
            <a:avLst/>
          </a:prstGeom>
          <a:noFill/>
          <a:ln>
            <a:noFill/>
          </a:ln>
        </p:spPr>
        <p:txBody>
          <a:bodyPr wrap="none" lIns="90000" tIns="45000" rIns="90000" bIns="45000" compatLnSpc="1"/>
          <a:lstStyle/>
          <a:p>
            <a:pPr marL="0" marR="0" lvl="0" indent="0" algn="ctr"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800" b="1" i="0" u="none" strike="noStrike" baseline="0" dirty="0" smtClean="0">
                <a:ln>
                  <a:noFill/>
                </a:ln>
                <a:solidFill>
                  <a:srgbClr val="000000"/>
                </a:solidFill>
                <a:latin typeface="Liberation Sans" pitchFamily="34"/>
                <a:ea typeface="DejaVu Sans" pitchFamily="2"/>
                <a:cs typeface="Tahoma" pitchFamily="2"/>
              </a:rPr>
              <a:t>Condensation</a:t>
            </a:r>
          </a:p>
          <a:p>
            <a:pPr marL="0" marR="0" lvl="0" indent="0" algn="ctr"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800" b="1" i="0" u="none" strike="noStrike" baseline="0" dirty="0" smtClean="0">
                <a:ln>
                  <a:noFill/>
                </a:ln>
                <a:solidFill>
                  <a:srgbClr val="000000"/>
                </a:solidFill>
                <a:latin typeface="Liberation Sans" pitchFamily="34"/>
                <a:ea typeface="DejaVu Sans" pitchFamily="2"/>
                <a:cs typeface="Tahoma" pitchFamily="2"/>
              </a:rPr>
              <a:t> </a:t>
            </a:r>
            <a:r>
              <a:rPr lang="en-US" sz="1800" b="1" i="0" u="none" strike="noStrike" baseline="0" dirty="0">
                <a:ln>
                  <a:noFill/>
                </a:ln>
                <a:solidFill>
                  <a:srgbClr val="000000"/>
                </a:solidFill>
                <a:latin typeface="Liberation Sans" pitchFamily="34"/>
                <a:ea typeface="DejaVu Sans" pitchFamily="2"/>
                <a:cs typeface="Tahoma" pitchFamily="2"/>
              </a:rPr>
              <a:t>from Vapor</a:t>
            </a:r>
          </a:p>
        </p:txBody>
      </p:sp>
      <p:sp>
        <p:nvSpPr>
          <p:cNvPr id="8" name="TextBox 7"/>
          <p:cNvSpPr txBox="1"/>
          <p:nvPr/>
        </p:nvSpPr>
        <p:spPr>
          <a:xfrm>
            <a:off x="3148715" y="662051"/>
            <a:ext cx="1811757" cy="729441"/>
          </a:xfrm>
          <a:prstGeom prst="rect">
            <a:avLst/>
          </a:prstGeom>
          <a:noFill/>
          <a:ln>
            <a:noFill/>
          </a:ln>
        </p:spPr>
        <p:txBody>
          <a:bodyPr wrap="none" lIns="90000" tIns="45000" rIns="90000" bIns="45000" compatLnSpc="1"/>
          <a:lstStyle/>
          <a:p>
            <a:pPr marL="0" marR="0" lvl="0" indent="0" algn="ctr"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800" b="1" i="0" u="none" strike="noStrike" baseline="0" dirty="0" smtClean="0">
                <a:ln>
                  <a:noFill/>
                </a:ln>
                <a:solidFill>
                  <a:srgbClr val="000000"/>
                </a:solidFill>
                <a:latin typeface="Liberation Sans" pitchFamily="34"/>
                <a:ea typeface="DejaVu Sans" pitchFamily="2"/>
                <a:cs typeface="Tahoma" pitchFamily="2"/>
              </a:rPr>
              <a:t>Coagulation of</a:t>
            </a:r>
          </a:p>
          <a:p>
            <a:pPr marL="0" marR="0" lvl="0" indent="0" algn="ctr"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800" b="1" i="0" u="none" strike="noStrike" baseline="0" dirty="0" smtClean="0">
                <a:ln>
                  <a:noFill/>
                </a:ln>
                <a:solidFill>
                  <a:srgbClr val="000000"/>
                </a:solidFill>
                <a:latin typeface="Liberation Sans" pitchFamily="34"/>
                <a:ea typeface="DejaVu Sans" pitchFamily="2"/>
                <a:cs typeface="Tahoma" pitchFamily="2"/>
              </a:rPr>
              <a:t>Aerosols</a:t>
            </a:r>
            <a:endParaRPr lang="en-US" sz="1800" b="1" i="0" u="none" strike="noStrike" baseline="0" dirty="0">
              <a:ln>
                <a:noFill/>
              </a:ln>
              <a:solidFill>
                <a:srgbClr val="000000"/>
              </a:solidFill>
              <a:latin typeface="Liberation Sans" pitchFamily="34"/>
              <a:ea typeface="DejaVu Sans" pitchFamily="2"/>
              <a:cs typeface="Tahoma" pitchFamily="2"/>
            </a:endParaRPr>
          </a:p>
        </p:txBody>
      </p:sp>
      <p:sp>
        <p:nvSpPr>
          <p:cNvPr id="9" name="TextBox 8"/>
          <p:cNvSpPr txBox="1"/>
          <p:nvPr/>
        </p:nvSpPr>
        <p:spPr>
          <a:xfrm>
            <a:off x="5897691" y="855076"/>
            <a:ext cx="3192449" cy="380674"/>
          </a:xfrm>
          <a:prstGeom prst="rect">
            <a:avLst/>
          </a:prstGeom>
          <a:noFill/>
          <a:ln>
            <a:noFill/>
          </a:ln>
        </p:spPr>
        <p:txBody>
          <a:bodyPr wrap="none" lIns="90000" tIns="45000" rIns="90000" bIns="45000" compatLnSpc="1"/>
          <a:lstStyle/>
          <a:p>
            <a:pPr marL="0" marR="0" lvl="0" indent="0" algn="ctr"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800" b="1" i="0" u="none" strike="noStrike" baseline="0" dirty="0" smtClean="0">
                <a:ln>
                  <a:noFill/>
                </a:ln>
                <a:solidFill>
                  <a:srgbClr val="000000"/>
                </a:solidFill>
                <a:latin typeface="Liberation Sans" pitchFamily="34"/>
                <a:ea typeface="DejaVu Sans" pitchFamily="2"/>
                <a:cs typeface="Tahoma" pitchFamily="2"/>
              </a:rPr>
              <a:t>Mechanical</a:t>
            </a:r>
            <a:r>
              <a:rPr lang="en-US" sz="1800" b="1" i="0" u="none" strike="noStrike" dirty="0" smtClean="0">
                <a:ln>
                  <a:noFill/>
                </a:ln>
                <a:solidFill>
                  <a:srgbClr val="000000"/>
                </a:solidFill>
                <a:latin typeface="Liberation Sans" pitchFamily="34"/>
                <a:ea typeface="DejaVu Sans" pitchFamily="2"/>
                <a:cs typeface="Tahoma" pitchFamily="2"/>
              </a:rPr>
              <a:t> </a:t>
            </a:r>
            <a:r>
              <a:rPr lang="en-US" sz="1800" b="1" i="0" u="none" strike="noStrike" baseline="0" dirty="0" smtClean="0">
                <a:ln>
                  <a:noFill/>
                </a:ln>
                <a:solidFill>
                  <a:srgbClr val="000000"/>
                </a:solidFill>
                <a:latin typeface="Liberation Sans" pitchFamily="34"/>
                <a:ea typeface="DejaVu Sans" pitchFamily="2"/>
                <a:cs typeface="Tahoma" pitchFamily="2"/>
              </a:rPr>
              <a:t>Generation</a:t>
            </a:r>
            <a:endParaRPr lang="en-US" sz="1800" b="1" i="0" u="none" strike="noStrike" baseline="0" dirty="0">
              <a:ln>
                <a:noFill/>
              </a:ln>
              <a:solidFill>
                <a:srgbClr val="000000"/>
              </a:solidFill>
              <a:latin typeface="Liberation Sans" pitchFamily="34"/>
              <a:ea typeface="DejaVu Sans" pitchFamily="2"/>
              <a:cs typeface="Tahoma" pitchFamily="2"/>
            </a:endParaRPr>
          </a:p>
        </p:txBody>
      </p:sp>
      <p:sp>
        <p:nvSpPr>
          <p:cNvPr id="10" name="TextBox 9"/>
          <p:cNvSpPr txBox="1"/>
          <p:nvPr/>
        </p:nvSpPr>
        <p:spPr>
          <a:xfrm>
            <a:off x="7241400" y="1310444"/>
            <a:ext cx="1652400" cy="942839"/>
          </a:xfrm>
          <a:prstGeom prst="rect">
            <a:avLst/>
          </a:prstGeom>
          <a:noFill/>
          <a:ln>
            <a:noFill/>
          </a:ln>
        </p:spPr>
        <p:txBody>
          <a:bodyPr wrap="none" lIns="90000" tIns="45000" rIns="90000" bIns="45000" compatLnSpc="1"/>
          <a:lstStyle/>
          <a:p>
            <a:pPr marL="0" marR="0" lvl="0" indent="0" algn="ctr"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1" i="0" u="none" strike="noStrike" baseline="0">
                <a:ln>
                  <a:noFill/>
                </a:ln>
                <a:solidFill>
                  <a:srgbClr val="000000"/>
                </a:solidFill>
                <a:latin typeface="Liberation Sans" pitchFamily="34"/>
                <a:ea typeface="DejaVu Sans" pitchFamily="2"/>
                <a:cs typeface="Tahoma" pitchFamily="2"/>
              </a:rPr>
              <a:t>Wind Blown Dust</a:t>
            </a:r>
          </a:p>
          <a:p>
            <a:pPr marL="0" marR="0" lvl="0" indent="0" algn="ctr"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1" i="0" u="none" strike="noStrike" baseline="0">
                <a:ln>
                  <a:noFill/>
                </a:ln>
                <a:solidFill>
                  <a:srgbClr val="000000"/>
                </a:solidFill>
                <a:latin typeface="Liberation Sans" pitchFamily="34"/>
                <a:ea typeface="DejaVu Sans" pitchFamily="2"/>
                <a:cs typeface="Tahoma" pitchFamily="2"/>
              </a:rPr>
              <a:t>Sea Spray</a:t>
            </a:r>
          </a:p>
          <a:p>
            <a:pPr marL="0" marR="0" lvl="0" indent="0" algn="ctr"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1" i="0" u="none" strike="noStrike" baseline="0">
                <a:ln>
                  <a:noFill/>
                </a:ln>
                <a:solidFill>
                  <a:srgbClr val="000000"/>
                </a:solidFill>
                <a:latin typeface="Liberation Sans" pitchFamily="34"/>
                <a:ea typeface="DejaVu Sans" pitchFamily="2"/>
                <a:cs typeface="Tahoma" pitchFamily="2"/>
              </a:rPr>
              <a:t>Volcano</a:t>
            </a:r>
          </a:p>
          <a:p>
            <a:pPr marL="0" marR="0" lvl="0" indent="0" algn="ctr"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400" b="1" i="0" u="none" strike="noStrike" baseline="0">
                <a:ln>
                  <a:noFill/>
                </a:ln>
                <a:solidFill>
                  <a:srgbClr val="000000"/>
                </a:solidFill>
                <a:latin typeface="Liberation Sans" pitchFamily="34"/>
                <a:ea typeface="DejaVu Sans" pitchFamily="2"/>
                <a:cs typeface="Tahoma" pitchFamily="2"/>
              </a:rPr>
              <a:t>Plant Particles</a:t>
            </a:r>
          </a:p>
        </p:txBody>
      </p:sp>
    </p:spTree>
    <p:extLst>
      <p:ext uri="{BB962C8B-B14F-4D97-AF65-F5344CB8AC3E}">
        <p14:creationId xmlns:p14="http://schemas.microsoft.com/office/powerpoint/2010/main" val="1093107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604"/>
          <p:cNvSpPr/>
          <p:nvPr/>
        </p:nvSpPr>
        <p:spPr>
          <a:xfrm>
            <a:off x="582120" y="116280"/>
            <a:ext cx="9055440" cy="64487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600" b="1" strike="noStrike" spc="-1" dirty="0" smtClean="0">
                <a:solidFill>
                  <a:srgbClr val="000000"/>
                </a:solidFill>
                <a:latin typeface="Arial"/>
                <a:ea typeface="DejaVu Sans"/>
              </a:rPr>
              <a:t>Airborne Measures for </a:t>
            </a:r>
            <a:r>
              <a:rPr lang="en-US" sz="3600" b="1" strike="noStrike" spc="-1" dirty="0" err="1" smtClean="0">
                <a:solidFill>
                  <a:srgbClr val="000000"/>
                </a:solidFill>
                <a:latin typeface="Arial"/>
                <a:ea typeface="DejaVu Sans"/>
              </a:rPr>
              <a:t>Microdust</a:t>
            </a:r>
            <a:r>
              <a:rPr lang="en-US" sz="3600" b="1" strike="noStrike" spc="-1" dirty="0" smtClean="0">
                <a:solidFill>
                  <a:srgbClr val="000000"/>
                </a:solidFill>
                <a:latin typeface="Arial"/>
                <a:ea typeface="DejaVu Sans"/>
              </a:rPr>
              <a:t> Source</a:t>
            </a:r>
            <a:endParaRPr lang="en-US" sz="3600" b="0" strike="noStrike" spc="-1" dirty="0">
              <a:latin typeface="Arial"/>
            </a:endParaRPr>
          </a:p>
        </p:txBody>
      </p:sp>
      <p:pic>
        <p:nvPicPr>
          <p:cNvPr id="6" name="Picture 10"/>
          <p:cNvPicPr/>
          <p:nvPr/>
        </p:nvPicPr>
        <p:blipFill>
          <a:blip r:embed="rId2"/>
          <a:stretch/>
        </p:blipFill>
        <p:spPr>
          <a:xfrm>
            <a:off x="3789230" y="3752020"/>
            <a:ext cx="2068560" cy="1447920"/>
          </a:xfrm>
          <a:prstGeom prst="rect">
            <a:avLst/>
          </a:prstGeom>
          <a:ln>
            <a:noFill/>
          </a:ln>
        </p:spPr>
      </p:pic>
      <p:pic>
        <p:nvPicPr>
          <p:cNvPr id="7" name="Picture 2"/>
          <p:cNvPicPr/>
          <p:nvPr/>
        </p:nvPicPr>
        <p:blipFill>
          <a:blip r:embed="rId3"/>
          <a:stretch/>
        </p:blipFill>
        <p:spPr>
          <a:xfrm>
            <a:off x="8329363" y="1662814"/>
            <a:ext cx="1162080" cy="571680"/>
          </a:xfrm>
          <a:prstGeom prst="rect">
            <a:avLst/>
          </a:prstGeom>
          <a:ln>
            <a:noFill/>
          </a:ln>
        </p:spPr>
      </p:pic>
      <p:sp>
        <p:nvSpPr>
          <p:cNvPr id="8" name="CustomShape 4"/>
          <p:cNvSpPr/>
          <p:nvPr/>
        </p:nvSpPr>
        <p:spPr>
          <a:xfrm>
            <a:off x="2369487" y="1716374"/>
            <a:ext cx="4842345" cy="3483566"/>
          </a:xfrm>
          <a:custGeom>
            <a:avLst/>
            <a:gdLst/>
            <a:ahLst/>
            <a:cxnLst/>
            <a:rect l="l" t="t" r="r" b="b"/>
            <a:pathLst>
              <a:path w="21600" h="21600">
                <a:moveTo>
                  <a:pt x="0" y="0"/>
                </a:moveTo>
                <a:lnTo>
                  <a:pt x="21600" y="0"/>
                </a:lnTo>
                <a:lnTo>
                  <a:pt x="21600" y="21600"/>
                </a:lnTo>
                <a:lnTo>
                  <a:pt x="0" y="21600"/>
                </a:lnTo>
                <a:close/>
              </a:path>
            </a:pathLst>
          </a:custGeom>
          <a:noFill/>
          <a:ln w="25560">
            <a:solidFill>
              <a:srgbClr val="FF0000"/>
            </a:solidFill>
            <a:miter/>
          </a:ln>
        </p:spPr>
        <p:style>
          <a:lnRef idx="0">
            <a:scrgbClr r="0" g="0" b="0"/>
          </a:lnRef>
          <a:fillRef idx="0">
            <a:scrgbClr r="0" g="0" b="0"/>
          </a:fillRef>
          <a:effectRef idx="0">
            <a:scrgbClr r="0" g="0" b="0"/>
          </a:effectRef>
          <a:fontRef idx="minor"/>
        </p:style>
      </p:sp>
      <p:cxnSp>
        <p:nvCxnSpPr>
          <p:cNvPr id="13" name="Straight Arrow Connector 12"/>
          <p:cNvCxnSpPr/>
          <p:nvPr/>
        </p:nvCxnSpPr>
        <p:spPr>
          <a:xfrm>
            <a:off x="2949929" y="1208602"/>
            <a:ext cx="3840480" cy="23854"/>
          </a:xfrm>
          <a:prstGeom prst="straightConnector1">
            <a:avLst/>
          </a:prstGeom>
          <a:ln w="508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792773" y="1256308"/>
            <a:ext cx="2289976" cy="369332"/>
          </a:xfrm>
          <a:prstGeom prst="rect">
            <a:avLst/>
          </a:prstGeom>
          <a:noFill/>
        </p:spPr>
        <p:txBody>
          <a:bodyPr wrap="square" rtlCol="0">
            <a:spAutoFit/>
          </a:bodyPr>
          <a:lstStyle/>
          <a:p>
            <a:r>
              <a:rPr lang="en-US" b="1" dirty="0" smtClean="0"/>
              <a:t>Atmospheric Wind</a:t>
            </a:r>
            <a:endParaRPr lang="en-US" b="1" dirty="0"/>
          </a:p>
        </p:txBody>
      </p:sp>
      <p:sp>
        <p:nvSpPr>
          <p:cNvPr id="17" name="Line 5"/>
          <p:cNvSpPr/>
          <p:nvPr/>
        </p:nvSpPr>
        <p:spPr>
          <a:xfrm>
            <a:off x="1105527" y="3066290"/>
            <a:ext cx="1172160" cy="0"/>
          </a:xfrm>
          <a:prstGeom prst="line">
            <a:avLst/>
          </a:prstGeom>
          <a:noFill/>
          <a:ln w="38160">
            <a:solidFill>
              <a:srgbClr val="3333CC"/>
            </a:solidFill>
            <a:prstDash val="solid"/>
            <a:miter/>
            <a:tailEnd type="arrow"/>
          </a:ln>
        </p:spPr>
        <p:txBody>
          <a:bodyPr wrap="square" lIns="90000" tIns="46800" rIns="90000" bIns="46800" anchor="t" anchorCtr="0" compatLnSpc="1">
            <a:noAutofit/>
          </a:bodyPr>
          <a:lstStyle/>
          <a:p>
            <a:pPr marL="0" marR="0" lvl="0" indent="0" algn="l"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1800" b="1" i="0" u="none" strike="noStrike" baseline="0">
              <a:ln>
                <a:noFill/>
              </a:ln>
              <a:solidFill>
                <a:srgbClr val="000000"/>
              </a:solidFill>
              <a:latin typeface="Helvetica" pitchFamily="34"/>
              <a:ea typeface="WenQuanYi Zen Hei" pitchFamily="2"/>
              <a:cs typeface="Lohit Devanagari" pitchFamily="2"/>
            </a:endParaRPr>
          </a:p>
        </p:txBody>
      </p:sp>
      <p:sp>
        <p:nvSpPr>
          <p:cNvPr id="18" name="Line 6"/>
          <p:cNvSpPr/>
          <p:nvPr/>
        </p:nvSpPr>
        <p:spPr>
          <a:xfrm>
            <a:off x="7474224" y="3066290"/>
            <a:ext cx="1420560" cy="0"/>
          </a:xfrm>
          <a:prstGeom prst="line">
            <a:avLst/>
          </a:prstGeom>
          <a:noFill/>
          <a:ln w="38160">
            <a:solidFill>
              <a:srgbClr val="3333CC"/>
            </a:solidFill>
            <a:prstDash val="solid"/>
            <a:miter/>
            <a:tailEnd type="arrow"/>
          </a:ln>
        </p:spPr>
        <p:txBody>
          <a:bodyPr wrap="square" lIns="90000" tIns="46800" rIns="90000" bIns="46800" anchor="t" anchorCtr="0" compatLnSpc="1">
            <a:noAutofit/>
          </a:bodyPr>
          <a:lstStyle/>
          <a:p>
            <a:pPr marL="0" marR="0" lvl="0" indent="0" algn="l"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1800" b="1" i="0" u="none" strike="noStrike" baseline="0">
              <a:ln>
                <a:noFill/>
              </a:ln>
              <a:solidFill>
                <a:srgbClr val="000000"/>
              </a:solidFill>
              <a:latin typeface="Helvetica" pitchFamily="34"/>
              <a:ea typeface="WenQuanYi Zen Hei" pitchFamily="2"/>
              <a:cs typeface="Lohit Devanagari" pitchFamily="2"/>
            </a:endParaRPr>
          </a:p>
        </p:txBody>
      </p:sp>
      <p:sp>
        <p:nvSpPr>
          <p:cNvPr id="19" name="Text Box 7"/>
          <p:cNvSpPr/>
          <p:nvPr/>
        </p:nvSpPr>
        <p:spPr>
          <a:xfrm>
            <a:off x="1064127" y="3193357"/>
            <a:ext cx="1236599" cy="32402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6800" rIns="90000" bIns="46800" anchor="t" anchorCtr="0" compatLnSpc="1">
            <a:spAutoFit/>
          </a:bodyPr>
          <a:lstStyle/>
          <a:p>
            <a:pPr marL="0" marR="0" lvl="0" indent="0" algn="l"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000" b="1" i="0" u="none" strike="noStrike" baseline="0" dirty="0">
                <a:ln>
                  <a:noFill/>
                </a:ln>
                <a:solidFill>
                  <a:srgbClr val="000000"/>
                </a:solidFill>
                <a:latin typeface="Helvetica" pitchFamily="34"/>
                <a:ea typeface="WenQuanYi Zen Hei" pitchFamily="2"/>
                <a:cs typeface="Lohit Devanagari" pitchFamily="2"/>
              </a:rPr>
              <a:t>Inflow</a:t>
            </a:r>
            <a:r>
              <a:rPr lang="en-US" sz="1800" b="1" i="0" u="none" strike="noStrike" baseline="0" dirty="0">
                <a:ln>
                  <a:noFill/>
                </a:ln>
                <a:solidFill>
                  <a:srgbClr val="000000"/>
                </a:solidFill>
                <a:latin typeface="Helvetica" pitchFamily="34"/>
                <a:ea typeface="WenQuanYi Zen Hei" pitchFamily="2"/>
                <a:cs typeface="Lohit Devanagari" pitchFamily="2"/>
              </a:rPr>
              <a:t> </a:t>
            </a:r>
            <a:r>
              <a:rPr lang="en-US" sz="1800" b="1" i="1" u="none" strike="noStrike" baseline="0" dirty="0">
                <a:ln>
                  <a:noFill/>
                </a:ln>
                <a:solidFill>
                  <a:srgbClr val="3333CC"/>
                </a:solidFill>
                <a:latin typeface="Helvetica" pitchFamily="34"/>
                <a:ea typeface="WenQuanYi Zen Hei" pitchFamily="2"/>
                <a:cs typeface="Lohit Devanagari" pitchFamily="2"/>
              </a:rPr>
              <a:t>F</a:t>
            </a:r>
            <a:r>
              <a:rPr lang="en-US" sz="1800" b="1" i="1" u="none" strike="noStrike" baseline="-25000" dirty="0">
                <a:ln>
                  <a:noFill/>
                </a:ln>
                <a:solidFill>
                  <a:srgbClr val="3333CC"/>
                </a:solidFill>
                <a:latin typeface="Helvetica" pitchFamily="34"/>
                <a:ea typeface="WenQuanYi Zen Hei" pitchFamily="2"/>
                <a:cs typeface="Lohit Devanagari" pitchFamily="2"/>
              </a:rPr>
              <a:t>in</a:t>
            </a:r>
          </a:p>
        </p:txBody>
      </p:sp>
      <p:sp>
        <p:nvSpPr>
          <p:cNvPr id="20" name="Text Box 8"/>
          <p:cNvSpPr/>
          <p:nvPr/>
        </p:nvSpPr>
        <p:spPr>
          <a:xfrm>
            <a:off x="7483224" y="3228998"/>
            <a:ext cx="1538640" cy="32402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6800" rIns="90000" bIns="46800" anchor="t" anchorCtr="0" compatLnSpc="1">
            <a:spAutoFit/>
          </a:bodyPr>
          <a:lstStyle/>
          <a:p>
            <a:pPr marL="0" marR="0" lvl="0" indent="0" algn="l"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000" b="1" i="0" u="none" strike="noStrike" baseline="0">
                <a:ln>
                  <a:noFill/>
                </a:ln>
                <a:solidFill>
                  <a:srgbClr val="000000"/>
                </a:solidFill>
                <a:latin typeface="Helvetica" pitchFamily="34"/>
                <a:ea typeface="WenQuanYi Zen Hei" pitchFamily="2"/>
                <a:cs typeface="Lohit Devanagari" pitchFamily="2"/>
              </a:rPr>
              <a:t>Outflow</a:t>
            </a:r>
            <a:r>
              <a:rPr lang="en-US" sz="1800" b="1" i="0" u="none" strike="noStrike" baseline="0">
                <a:ln>
                  <a:noFill/>
                </a:ln>
                <a:solidFill>
                  <a:srgbClr val="000000"/>
                </a:solidFill>
                <a:latin typeface="Helvetica" pitchFamily="34"/>
                <a:ea typeface="WenQuanYi Zen Hei" pitchFamily="2"/>
                <a:cs typeface="Lohit Devanagari" pitchFamily="2"/>
              </a:rPr>
              <a:t> </a:t>
            </a:r>
            <a:r>
              <a:rPr lang="en-US" sz="1800" b="1" i="1" u="none" strike="noStrike" baseline="0">
                <a:ln>
                  <a:noFill/>
                </a:ln>
                <a:solidFill>
                  <a:srgbClr val="3333CC"/>
                </a:solidFill>
                <a:latin typeface="Helvetica" pitchFamily="34"/>
                <a:ea typeface="WenQuanYi Zen Hei" pitchFamily="2"/>
                <a:cs typeface="Lohit Devanagari" pitchFamily="2"/>
              </a:rPr>
              <a:t>F</a:t>
            </a:r>
            <a:r>
              <a:rPr lang="en-US" sz="1800" b="1" i="1" u="none" strike="noStrike" baseline="-25000">
                <a:ln>
                  <a:noFill/>
                </a:ln>
                <a:solidFill>
                  <a:srgbClr val="3333CC"/>
                </a:solidFill>
                <a:latin typeface="Helvetica" pitchFamily="34"/>
                <a:ea typeface="WenQuanYi Zen Hei" pitchFamily="2"/>
                <a:cs typeface="Lohit Devanagari" pitchFamily="2"/>
              </a:rPr>
              <a:t>out</a:t>
            </a:r>
          </a:p>
        </p:txBody>
      </p:sp>
      <p:sp>
        <p:nvSpPr>
          <p:cNvPr id="21" name="Rectangle 9"/>
          <p:cNvSpPr/>
          <p:nvPr/>
        </p:nvSpPr>
        <p:spPr>
          <a:xfrm>
            <a:off x="4499492" y="3032652"/>
            <a:ext cx="485640" cy="4827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6800" rIns="90000" bIns="46800" anchor="t" anchorCtr="0" compatLnSpc="1">
            <a:spAutoFit/>
          </a:bodyPr>
          <a:lstStyle/>
          <a:p>
            <a:pPr marL="0" marR="0" lvl="0" indent="0" algn="l"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3600" b="1" i="0" u="none" strike="noStrike" baseline="0" dirty="0">
                <a:ln>
                  <a:noFill/>
                </a:ln>
                <a:solidFill>
                  <a:srgbClr val="000000"/>
                </a:solidFill>
                <a:latin typeface="Helvetica" pitchFamily="34"/>
                <a:ea typeface="WenQuanYi Zen Hei" pitchFamily="2"/>
                <a:cs typeface="Lohit Devanagari" pitchFamily="2"/>
              </a:rPr>
              <a:t>X</a:t>
            </a:r>
          </a:p>
        </p:txBody>
      </p:sp>
      <p:sp>
        <p:nvSpPr>
          <p:cNvPr id="22" name="Text Box 10"/>
          <p:cNvSpPr/>
          <p:nvPr/>
        </p:nvSpPr>
        <p:spPr>
          <a:xfrm>
            <a:off x="3008920" y="3450125"/>
            <a:ext cx="333000" cy="27669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6800" rIns="90000" bIns="46800" anchor="t" anchorCtr="0" compatLnSpc="1">
            <a:spAutoFit/>
          </a:bodyPr>
          <a:lstStyle/>
          <a:p>
            <a:pPr marL="0" marR="0" lvl="0" indent="0" algn="l"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800" b="1" i="1" u="none" strike="noStrike" baseline="0" dirty="0">
                <a:ln>
                  <a:noFill/>
                </a:ln>
                <a:solidFill>
                  <a:srgbClr val="3333CC"/>
                </a:solidFill>
                <a:latin typeface="Helvetica" pitchFamily="34"/>
                <a:ea typeface="WenQuanYi Zen Hei" pitchFamily="2"/>
                <a:cs typeface="Lohit Devanagari" pitchFamily="2"/>
              </a:rPr>
              <a:t>E</a:t>
            </a:r>
          </a:p>
        </p:txBody>
      </p:sp>
      <p:sp>
        <p:nvSpPr>
          <p:cNvPr id="23" name="Text Box 11"/>
          <p:cNvSpPr/>
          <p:nvPr/>
        </p:nvSpPr>
        <p:spPr>
          <a:xfrm>
            <a:off x="2361536" y="4056168"/>
            <a:ext cx="1197359" cy="27669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6800" rIns="90000" bIns="46800" anchor="t" anchorCtr="0" compatLnSpc="1">
            <a:spAutoFit/>
          </a:bodyPr>
          <a:lstStyle/>
          <a:p>
            <a:pPr marL="0" marR="0" lvl="0" indent="0" algn="l"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800" b="1" i="0" u="none" strike="noStrike" baseline="0" dirty="0">
                <a:ln>
                  <a:noFill/>
                </a:ln>
                <a:solidFill>
                  <a:srgbClr val="000000"/>
                </a:solidFill>
                <a:latin typeface="Helvetica" pitchFamily="34"/>
                <a:ea typeface="WenQuanYi Zen Hei" pitchFamily="2"/>
                <a:cs typeface="Lohit Devanagari" pitchFamily="2"/>
              </a:rPr>
              <a:t>Emission</a:t>
            </a:r>
          </a:p>
        </p:txBody>
      </p:sp>
      <p:sp>
        <p:nvSpPr>
          <p:cNvPr id="26" name="Text Box 14"/>
          <p:cNvSpPr/>
          <p:nvPr/>
        </p:nvSpPr>
        <p:spPr>
          <a:xfrm>
            <a:off x="5843873" y="4056168"/>
            <a:ext cx="1363320" cy="27669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6800" rIns="90000" bIns="46800" anchor="t" anchorCtr="0" compatLnSpc="1">
            <a:spAutoFit/>
          </a:bodyPr>
          <a:lstStyle/>
          <a:p>
            <a:pPr marL="0" marR="0" lvl="0" indent="0" algn="l"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800" b="1" i="0" u="none" strike="noStrike" baseline="0" dirty="0">
                <a:ln>
                  <a:noFill/>
                </a:ln>
                <a:solidFill>
                  <a:srgbClr val="000000"/>
                </a:solidFill>
                <a:latin typeface="Helvetica" pitchFamily="34"/>
                <a:ea typeface="WenQuanYi Zen Hei" pitchFamily="2"/>
                <a:cs typeface="Lohit Devanagari" pitchFamily="2"/>
              </a:rPr>
              <a:t>Deposition</a:t>
            </a:r>
          </a:p>
        </p:txBody>
      </p:sp>
      <p:sp>
        <p:nvSpPr>
          <p:cNvPr id="27" name="Line 15"/>
          <p:cNvSpPr/>
          <p:nvPr/>
        </p:nvSpPr>
        <p:spPr>
          <a:xfrm>
            <a:off x="2871401" y="2612918"/>
            <a:ext cx="1007067" cy="370263"/>
          </a:xfrm>
          <a:prstGeom prst="line">
            <a:avLst/>
          </a:prstGeom>
          <a:noFill/>
          <a:ln w="38160">
            <a:solidFill>
              <a:srgbClr val="3333CC"/>
            </a:solidFill>
            <a:prstDash val="solid"/>
            <a:miter/>
            <a:tailEnd type="arrow"/>
          </a:ln>
        </p:spPr>
        <p:txBody>
          <a:bodyPr wrap="square" lIns="90000" tIns="46800" rIns="90000" bIns="46800" anchor="t" anchorCtr="0" compatLnSpc="1">
            <a:noAutofit/>
          </a:bodyPr>
          <a:lstStyle/>
          <a:p>
            <a:pPr marL="0" marR="0" lvl="0" indent="0" algn="l"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1800" b="1" i="0" u="none" strike="noStrike" baseline="0">
              <a:ln>
                <a:noFill/>
              </a:ln>
              <a:solidFill>
                <a:srgbClr val="000000"/>
              </a:solidFill>
              <a:latin typeface="Helvetica" pitchFamily="34"/>
              <a:ea typeface="WenQuanYi Zen Hei" pitchFamily="2"/>
              <a:cs typeface="Lohit Devanagari" pitchFamily="2"/>
            </a:endParaRPr>
          </a:p>
        </p:txBody>
      </p:sp>
      <p:sp>
        <p:nvSpPr>
          <p:cNvPr id="28" name="Text Box 16"/>
          <p:cNvSpPr/>
          <p:nvPr/>
        </p:nvSpPr>
        <p:spPr>
          <a:xfrm>
            <a:off x="5654976" y="3339667"/>
            <a:ext cx="345240" cy="27669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6800" rIns="90000" bIns="46800" anchor="t" anchorCtr="0" compatLnSpc="1">
            <a:spAutoFit/>
          </a:bodyPr>
          <a:lstStyle/>
          <a:p>
            <a:pPr marL="0" marR="0" lvl="0" indent="0" algn="l"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800" b="1" i="1" u="none" strike="noStrike" baseline="0" dirty="0">
                <a:ln>
                  <a:noFill/>
                </a:ln>
                <a:solidFill>
                  <a:srgbClr val="3333CC"/>
                </a:solidFill>
                <a:latin typeface="Helvetica" pitchFamily="34"/>
                <a:ea typeface="WenQuanYi Zen Hei" pitchFamily="2"/>
                <a:cs typeface="Lohit Devanagari" pitchFamily="2"/>
              </a:rPr>
              <a:t>D</a:t>
            </a:r>
          </a:p>
        </p:txBody>
      </p:sp>
      <p:sp>
        <p:nvSpPr>
          <p:cNvPr id="29" name="Text Box 17"/>
          <p:cNvSpPr/>
          <p:nvPr/>
        </p:nvSpPr>
        <p:spPr>
          <a:xfrm>
            <a:off x="2475400" y="2203903"/>
            <a:ext cx="1400040" cy="3715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6800" rIns="90000" bIns="46800" anchor="t" anchorCtr="0" compatLnSpc="1">
            <a:spAutoFit/>
          </a:bodyPr>
          <a:lstStyle/>
          <a:p>
            <a:pPr marL="0" marR="0" lvl="0" indent="0" algn="ctr"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800" b="1" i="0" u="none" strike="noStrike" baseline="0" dirty="0" smtClean="0">
                <a:ln>
                  <a:noFill/>
                </a:ln>
                <a:solidFill>
                  <a:srgbClr val="000000"/>
                </a:solidFill>
                <a:latin typeface="Helvetica" pitchFamily="34"/>
                <a:ea typeface="WenQuanYi Zen Hei" pitchFamily="2"/>
                <a:cs typeface="Lohit Devanagari" pitchFamily="2"/>
              </a:rPr>
              <a:t>Production</a:t>
            </a:r>
            <a:endParaRPr lang="en-US" sz="1800" b="1" i="0" u="none" strike="noStrike" baseline="0" dirty="0">
              <a:ln>
                <a:noFill/>
              </a:ln>
              <a:solidFill>
                <a:srgbClr val="000000"/>
              </a:solidFill>
              <a:latin typeface="Helvetica" pitchFamily="34"/>
              <a:ea typeface="WenQuanYi Zen Hei" pitchFamily="2"/>
              <a:cs typeface="Lohit Devanagari" pitchFamily="2"/>
            </a:endParaRPr>
          </a:p>
        </p:txBody>
      </p:sp>
      <p:sp>
        <p:nvSpPr>
          <p:cNvPr id="30" name="Text Box 18"/>
          <p:cNvSpPr/>
          <p:nvPr/>
        </p:nvSpPr>
        <p:spPr>
          <a:xfrm>
            <a:off x="3008922" y="2720804"/>
            <a:ext cx="333000" cy="27669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6800" rIns="90000" bIns="46800" anchor="t" anchorCtr="0" compatLnSpc="1">
            <a:spAutoFit/>
          </a:bodyPr>
          <a:lstStyle/>
          <a:p>
            <a:pPr marL="0" marR="0" lvl="0" indent="0" algn="l"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800" b="1" i="1" u="none" strike="noStrike" baseline="0" dirty="0">
                <a:ln>
                  <a:noFill/>
                </a:ln>
                <a:solidFill>
                  <a:srgbClr val="3333CC"/>
                </a:solidFill>
                <a:latin typeface="Helvetica" pitchFamily="34"/>
                <a:ea typeface="WenQuanYi Zen Hei" pitchFamily="2"/>
                <a:cs typeface="Lohit Devanagari" pitchFamily="2"/>
              </a:rPr>
              <a:t>P</a:t>
            </a:r>
          </a:p>
        </p:txBody>
      </p:sp>
      <p:sp>
        <p:nvSpPr>
          <p:cNvPr id="31" name="Line 19"/>
          <p:cNvSpPr/>
          <p:nvPr/>
        </p:nvSpPr>
        <p:spPr>
          <a:xfrm flipH="1">
            <a:off x="2875928" y="3506000"/>
            <a:ext cx="999512" cy="450435"/>
          </a:xfrm>
          <a:prstGeom prst="line">
            <a:avLst/>
          </a:prstGeom>
          <a:noFill/>
          <a:ln w="38160">
            <a:solidFill>
              <a:srgbClr val="3333CC"/>
            </a:solidFill>
            <a:prstDash val="solid"/>
            <a:miter/>
            <a:headEnd type="arrow"/>
          </a:ln>
        </p:spPr>
        <p:txBody>
          <a:bodyPr wrap="square" lIns="90000" tIns="46800" rIns="90000" bIns="46800" anchor="t" anchorCtr="0" compatLnSpc="1">
            <a:noAutofit/>
          </a:bodyPr>
          <a:lstStyle/>
          <a:p>
            <a:pPr marL="0" marR="0" lvl="0" indent="0" algn="l"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1800" b="1" i="0" u="none" strike="noStrike" baseline="0">
              <a:ln>
                <a:noFill/>
              </a:ln>
              <a:solidFill>
                <a:srgbClr val="000000"/>
              </a:solidFill>
              <a:latin typeface="Helvetica" pitchFamily="34"/>
              <a:ea typeface="WenQuanYi Zen Hei" pitchFamily="2"/>
              <a:cs typeface="Lohit Devanagari" pitchFamily="2"/>
            </a:endParaRPr>
          </a:p>
        </p:txBody>
      </p:sp>
      <p:sp>
        <p:nvSpPr>
          <p:cNvPr id="32" name="Text Box 20"/>
          <p:cNvSpPr/>
          <p:nvPr/>
        </p:nvSpPr>
        <p:spPr>
          <a:xfrm>
            <a:off x="5681151" y="2736553"/>
            <a:ext cx="320760" cy="27669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6800" rIns="90000" bIns="46800" anchor="t" anchorCtr="0" compatLnSpc="1">
            <a:spAutoFit/>
          </a:bodyPr>
          <a:lstStyle/>
          <a:p>
            <a:pPr marL="0" marR="0" lvl="0" indent="0" algn="l"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800" b="1" i="1" u="none" strike="noStrike" baseline="0" dirty="0">
                <a:ln>
                  <a:noFill/>
                </a:ln>
                <a:solidFill>
                  <a:srgbClr val="3333CC"/>
                </a:solidFill>
                <a:latin typeface="Helvetica" pitchFamily="34"/>
                <a:ea typeface="WenQuanYi Zen Hei" pitchFamily="2"/>
                <a:cs typeface="Lohit Devanagari" pitchFamily="2"/>
              </a:rPr>
              <a:t>L</a:t>
            </a:r>
          </a:p>
        </p:txBody>
      </p:sp>
      <p:sp>
        <p:nvSpPr>
          <p:cNvPr id="33" name="Text Box 21"/>
          <p:cNvSpPr/>
          <p:nvPr/>
        </p:nvSpPr>
        <p:spPr>
          <a:xfrm>
            <a:off x="6201339" y="2203330"/>
            <a:ext cx="720367" cy="3715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90000" tIns="46800" rIns="90000" bIns="46800" anchor="t" anchorCtr="0" compatLnSpc="1">
            <a:spAutoFit/>
          </a:bodyPr>
          <a:lstStyle/>
          <a:p>
            <a:pPr marL="0" marR="0" lvl="0" indent="0" algn="ctr"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800" b="1" i="0" u="none" strike="noStrike" baseline="0" dirty="0" smtClean="0">
                <a:ln>
                  <a:noFill/>
                </a:ln>
                <a:solidFill>
                  <a:srgbClr val="000000"/>
                </a:solidFill>
                <a:latin typeface="Helvetica" pitchFamily="34"/>
                <a:ea typeface="WenQuanYi Zen Hei" pitchFamily="2"/>
                <a:cs typeface="Lohit Devanagari" pitchFamily="2"/>
              </a:rPr>
              <a:t>Loss</a:t>
            </a:r>
            <a:endParaRPr lang="en-US" sz="1800" b="1" i="0" u="none" strike="noStrike" baseline="0" dirty="0">
              <a:ln>
                <a:noFill/>
              </a:ln>
              <a:solidFill>
                <a:srgbClr val="000000"/>
              </a:solidFill>
              <a:latin typeface="Helvetica" pitchFamily="34"/>
              <a:ea typeface="WenQuanYi Zen Hei" pitchFamily="2"/>
              <a:cs typeface="Lohit Devanagari" pitchFamily="2"/>
            </a:endParaRPr>
          </a:p>
        </p:txBody>
      </p:sp>
      <p:sp>
        <p:nvSpPr>
          <p:cNvPr id="36" name="CustomShape 6"/>
          <p:cNvSpPr/>
          <p:nvPr/>
        </p:nvSpPr>
        <p:spPr>
          <a:xfrm flipH="1" flipV="1">
            <a:off x="2028630" y="2008129"/>
            <a:ext cx="6223914" cy="45720"/>
          </a:xfrm>
          <a:custGeom>
            <a:avLst/>
            <a:gdLst/>
            <a:ahLst/>
            <a:cxnLst/>
            <a:rect l="l" t="t" r="r" b="b"/>
            <a:pathLst>
              <a:path w="89056800" h="21600">
                <a:moveTo>
                  <a:pt x="0" y="0"/>
                </a:moveTo>
                <a:lnTo>
                  <a:pt x="89056800" y="21600"/>
                </a:lnTo>
              </a:path>
            </a:pathLst>
          </a:custGeom>
          <a:noFill/>
          <a:ln w="36720">
            <a:solidFill>
              <a:srgbClr val="FF0000"/>
            </a:solidFill>
            <a:miter/>
            <a:tailEnd type="triangle" w="med" len="med"/>
          </a:ln>
        </p:spPr>
        <p:style>
          <a:lnRef idx="0">
            <a:scrgbClr r="0" g="0" b="0"/>
          </a:lnRef>
          <a:fillRef idx="0">
            <a:scrgbClr r="0" g="0" b="0"/>
          </a:fillRef>
          <a:effectRef idx="0">
            <a:scrgbClr r="0" g="0" b="0"/>
          </a:effectRef>
          <a:fontRef idx="minor"/>
        </p:style>
      </p:sp>
      <p:sp>
        <p:nvSpPr>
          <p:cNvPr id="37" name="Line 19"/>
          <p:cNvSpPr/>
          <p:nvPr/>
        </p:nvSpPr>
        <p:spPr>
          <a:xfrm flipH="1">
            <a:off x="5196250" y="2582217"/>
            <a:ext cx="999512" cy="450435"/>
          </a:xfrm>
          <a:prstGeom prst="line">
            <a:avLst/>
          </a:prstGeom>
          <a:noFill/>
          <a:ln w="38160">
            <a:solidFill>
              <a:srgbClr val="3333CC"/>
            </a:solidFill>
            <a:prstDash val="solid"/>
            <a:miter/>
            <a:headEnd type="arrow"/>
          </a:ln>
        </p:spPr>
        <p:txBody>
          <a:bodyPr wrap="square" lIns="90000" tIns="46800" rIns="90000" bIns="46800" anchor="t" anchorCtr="0" compatLnSpc="1">
            <a:noAutofit/>
          </a:bodyPr>
          <a:lstStyle/>
          <a:p>
            <a:pPr marL="0" marR="0" lvl="0" indent="0" algn="l"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1800" b="1" i="0" u="none" strike="noStrike" baseline="0">
              <a:ln>
                <a:noFill/>
              </a:ln>
              <a:solidFill>
                <a:srgbClr val="000000"/>
              </a:solidFill>
              <a:latin typeface="Helvetica" pitchFamily="34"/>
              <a:ea typeface="WenQuanYi Zen Hei" pitchFamily="2"/>
              <a:cs typeface="Lohit Devanagari" pitchFamily="2"/>
            </a:endParaRPr>
          </a:p>
        </p:txBody>
      </p:sp>
      <p:sp>
        <p:nvSpPr>
          <p:cNvPr id="38" name="Line 15"/>
          <p:cNvSpPr/>
          <p:nvPr/>
        </p:nvSpPr>
        <p:spPr>
          <a:xfrm>
            <a:off x="5192884" y="3525644"/>
            <a:ext cx="1007067" cy="370263"/>
          </a:xfrm>
          <a:prstGeom prst="line">
            <a:avLst/>
          </a:prstGeom>
          <a:noFill/>
          <a:ln w="38160">
            <a:solidFill>
              <a:srgbClr val="3333CC"/>
            </a:solidFill>
            <a:prstDash val="solid"/>
            <a:miter/>
            <a:tailEnd type="arrow"/>
          </a:ln>
        </p:spPr>
        <p:txBody>
          <a:bodyPr wrap="square" lIns="90000" tIns="46800" rIns="90000" bIns="46800" anchor="t" anchorCtr="0" compatLnSpc="1">
            <a:noAutofit/>
          </a:bodyPr>
          <a:lstStyle/>
          <a:p>
            <a:pPr marL="0" marR="0" lvl="0" indent="0" algn="l"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1800" b="1" i="0" u="none" strike="noStrike" baseline="0">
              <a:ln>
                <a:noFill/>
              </a:ln>
              <a:solidFill>
                <a:srgbClr val="000000"/>
              </a:solidFill>
              <a:latin typeface="Helvetica" pitchFamily="34"/>
              <a:ea typeface="WenQuanYi Zen Hei" pitchFamily="2"/>
              <a:cs typeface="Lohit Devanagari" pitchFamily="2"/>
            </a:endParaRPr>
          </a:p>
        </p:txBody>
      </p:sp>
    </p:spTree>
    <p:extLst>
      <p:ext uri="{BB962C8B-B14F-4D97-AF65-F5344CB8AC3E}">
        <p14:creationId xmlns:p14="http://schemas.microsoft.com/office/powerpoint/2010/main" val="3739646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88" name="Picture 5"/>
          <p:cNvPicPr/>
          <p:nvPr/>
        </p:nvPicPr>
        <p:blipFill rotWithShape="1">
          <a:blip r:embed="rId3"/>
          <a:srcRect l="14993" t="8758" r="9408" b="11899"/>
          <a:stretch/>
        </p:blipFill>
        <p:spPr>
          <a:xfrm>
            <a:off x="3829988" y="749508"/>
            <a:ext cx="6228413" cy="4583892"/>
          </a:xfrm>
          <a:prstGeom prst="rect">
            <a:avLst/>
          </a:prstGeom>
          <a:ln w="12600">
            <a:noFill/>
          </a:ln>
        </p:spPr>
      </p:pic>
      <p:sp>
        <p:nvSpPr>
          <p:cNvPr id="786" name="CustomShape 1"/>
          <p:cNvSpPr/>
          <p:nvPr/>
        </p:nvSpPr>
        <p:spPr>
          <a:xfrm>
            <a:off x="10080" y="9360"/>
            <a:ext cx="10070640" cy="8596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a:lnSpc>
                <a:spcPct val="100000"/>
              </a:lnSpc>
            </a:pPr>
            <a:r>
              <a:rPr lang="en-US" sz="1800" b="0" strike="noStrike" spc="-1" dirty="0" err="1">
                <a:solidFill>
                  <a:srgbClr val="000000"/>
                </a:solidFill>
                <a:latin typeface="Arial"/>
                <a:ea typeface="Arial"/>
              </a:rPr>
              <a:t>Cherrier</a:t>
            </a:r>
            <a:r>
              <a:rPr lang="en-US" sz="1800" b="0" strike="noStrike" spc="-1" dirty="0">
                <a:solidFill>
                  <a:srgbClr val="000000"/>
                </a:solidFill>
                <a:latin typeface="Arial"/>
                <a:ea typeface="Arial"/>
              </a:rPr>
              <a:t>, G., E. </a:t>
            </a:r>
            <a:r>
              <a:rPr lang="en-US" sz="1800" b="0" strike="noStrike" spc="-1" dirty="0" err="1">
                <a:solidFill>
                  <a:srgbClr val="000000"/>
                </a:solidFill>
                <a:latin typeface="Arial"/>
                <a:ea typeface="Arial"/>
              </a:rPr>
              <a:t>Belut</a:t>
            </a:r>
            <a:r>
              <a:rPr lang="en-US" sz="1800" b="0" strike="noStrike" spc="-1" dirty="0">
                <a:solidFill>
                  <a:srgbClr val="000000"/>
                </a:solidFill>
                <a:latin typeface="Arial"/>
                <a:ea typeface="Arial"/>
              </a:rPr>
              <a:t>, F. </a:t>
            </a:r>
            <a:r>
              <a:rPr lang="en-US" sz="1800" b="0" strike="noStrike" spc="-1" dirty="0" err="1">
                <a:solidFill>
                  <a:srgbClr val="000000"/>
                </a:solidFill>
                <a:latin typeface="Arial"/>
                <a:ea typeface="Arial"/>
              </a:rPr>
              <a:t>Gerardin</a:t>
            </a:r>
            <a:r>
              <a:rPr lang="en-US" sz="1800" b="0" strike="noStrike" spc="-1" dirty="0">
                <a:solidFill>
                  <a:srgbClr val="000000"/>
                </a:solidFill>
                <a:latin typeface="Arial"/>
                <a:ea typeface="Arial"/>
              </a:rPr>
              <a:t>, A. </a:t>
            </a:r>
            <a:r>
              <a:rPr lang="en-US" sz="1800" b="0" strike="noStrike" spc="-1" dirty="0" err="1">
                <a:solidFill>
                  <a:srgbClr val="000000"/>
                </a:solidFill>
                <a:latin typeface="Arial"/>
                <a:ea typeface="Arial"/>
              </a:rPr>
              <a:t>Tanière</a:t>
            </a:r>
            <a:r>
              <a:rPr lang="en-US" sz="1800" b="0" strike="noStrike" spc="-1" dirty="0">
                <a:solidFill>
                  <a:srgbClr val="000000"/>
                </a:solidFill>
                <a:latin typeface="Arial"/>
                <a:ea typeface="Arial"/>
              </a:rPr>
              <a:t>, and N. </a:t>
            </a:r>
            <a:r>
              <a:rPr lang="en-US" sz="1800" b="0" strike="noStrike" spc="-1" dirty="0" err="1">
                <a:solidFill>
                  <a:srgbClr val="000000"/>
                </a:solidFill>
                <a:latin typeface="Arial"/>
                <a:ea typeface="Arial"/>
              </a:rPr>
              <a:t>Rimbert</a:t>
            </a:r>
            <a:r>
              <a:rPr lang="en-US" sz="1800" b="0" strike="noStrike" spc="-1" dirty="0">
                <a:solidFill>
                  <a:srgbClr val="000000"/>
                </a:solidFill>
                <a:latin typeface="Arial"/>
                <a:ea typeface="Arial"/>
              </a:rPr>
              <a:t>, 2017: Aerosol particles scavenging by a droplet: Microphysical modeling in the Greenfield gap. Atmospheric Environment, 166, 519–530, doi:10.1016/j.atmosenv.2017.07.052.</a:t>
            </a:r>
            <a:endParaRPr lang="en-US" sz="1800" b="0" strike="noStrike" spc="-1" dirty="0">
              <a:latin typeface="Arial"/>
            </a:endParaRPr>
          </a:p>
        </p:txBody>
      </p:sp>
      <p:sp>
        <p:nvSpPr>
          <p:cNvPr id="787" name="CustomShape 2"/>
          <p:cNvSpPr/>
          <p:nvPr/>
        </p:nvSpPr>
        <p:spPr>
          <a:xfrm>
            <a:off x="13680" y="949675"/>
            <a:ext cx="3546598" cy="4657685"/>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wrap="square">
            <a:spAutoFit/>
          </a:bodyPr>
          <a:lstStyle/>
          <a:p>
            <a:pPr marL="182880" indent="-182880">
              <a:lnSpc>
                <a:spcPct val="100000"/>
              </a:lnSpc>
              <a:spcAft>
                <a:spcPts val="2160"/>
              </a:spcAft>
              <a:buClr>
                <a:srgbClr val="000000"/>
              </a:buClr>
              <a:buSzPct val="45000"/>
              <a:buFont typeface="Wingdings" charset="2"/>
              <a:buChar char=""/>
            </a:pPr>
            <a:r>
              <a:rPr lang="en-US" sz="2000" b="0" strike="noStrike" spc="-1" dirty="0">
                <a:solidFill>
                  <a:srgbClr val="000000"/>
                </a:solidFill>
                <a:latin typeface="Times New Roman"/>
                <a:ea typeface="Times New Roman"/>
              </a:rPr>
              <a:t>Modeling of droplet scavenging (removal) of aerosols.</a:t>
            </a:r>
            <a:endParaRPr lang="en-US" sz="2000" b="0" strike="noStrike" spc="-1" dirty="0">
              <a:latin typeface="Arial"/>
            </a:endParaRPr>
          </a:p>
          <a:p>
            <a:pPr marL="182880" indent="-182880">
              <a:lnSpc>
                <a:spcPct val="100000"/>
              </a:lnSpc>
              <a:spcAft>
                <a:spcPts val="2160"/>
              </a:spcAft>
              <a:buClr>
                <a:srgbClr val="000000"/>
              </a:buClr>
              <a:buSzPct val="45000"/>
              <a:buFont typeface="Wingdings" charset="2"/>
              <a:buChar char=""/>
            </a:pPr>
            <a:r>
              <a:rPr lang="en-US" sz="2000" b="0" strike="noStrike" spc="-1" dirty="0">
                <a:solidFill>
                  <a:srgbClr val="000000"/>
                </a:solidFill>
                <a:latin typeface="Times New Roman"/>
                <a:ea typeface="Times New Roman"/>
              </a:rPr>
              <a:t>Fig. 6 – Collection kernel values at Re</a:t>
            </a:r>
            <a:r>
              <a:rPr lang="en-US" sz="2310" b="0" strike="noStrike" spc="-1" baseline="-25000" dirty="0">
                <a:solidFill>
                  <a:srgbClr val="000000"/>
                </a:solidFill>
                <a:latin typeface="Times New Roman"/>
                <a:ea typeface="Times New Roman"/>
              </a:rPr>
              <a:t>d</a:t>
            </a:r>
            <a:r>
              <a:rPr lang="en-US" sz="2000" b="0" strike="noStrike" spc="-1" dirty="0">
                <a:solidFill>
                  <a:srgbClr val="000000"/>
                </a:solidFill>
                <a:latin typeface="Times New Roman"/>
                <a:ea typeface="Times New Roman"/>
              </a:rPr>
              <a:t> = 30 and H = 0 as a function of particle aerodynamic diameter.  Here K</a:t>
            </a:r>
            <a:r>
              <a:rPr lang="en-US" sz="2310" b="0" strike="noStrike" spc="-1" baseline="-25000" dirty="0">
                <a:solidFill>
                  <a:srgbClr val="000000"/>
                </a:solidFill>
                <a:latin typeface="Times New Roman"/>
                <a:ea typeface="Times New Roman"/>
              </a:rPr>
              <a:t>w</a:t>
            </a:r>
            <a:r>
              <a:rPr lang="en-US" sz="2000" b="0" strike="noStrike" spc="-1" dirty="0">
                <a:solidFill>
                  <a:srgbClr val="000000"/>
                </a:solidFill>
                <a:latin typeface="Times New Roman"/>
                <a:ea typeface="Times New Roman"/>
              </a:rPr>
              <a:t> = K</a:t>
            </a:r>
            <a:r>
              <a:rPr lang="en-US" sz="2310" b="0" strike="noStrike" spc="-1" baseline="-25000" dirty="0">
                <a:solidFill>
                  <a:srgbClr val="000000"/>
                </a:solidFill>
                <a:latin typeface="Times New Roman"/>
                <a:ea typeface="Times New Roman"/>
              </a:rPr>
              <a:t>B</a:t>
            </a:r>
            <a:r>
              <a:rPr lang="en-US" sz="2000" b="0" strike="noStrike" spc="-1" dirty="0">
                <a:solidFill>
                  <a:srgbClr val="000000"/>
                </a:solidFill>
                <a:latin typeface="Times New Roman"/>
                <a:ea typeface="Times New Roman"/>
              </a:rPr>
              <a:t> because of the null value of H.</a:t>
            </a:r>
            <a:endParaRPr lang="en-US" sz="2000" b="0" strike="noStrike" spc="-1" dirty="0">
              <a:latin typeface="Arial"/>
            </a:endParaRPr>
          </a:p>
          <a:p>
            <a:pPr marL="182880" indent="-182880">
              <a:lnSpc>
                <a:spcPct val="100000"/>
              </a:lnSpc>
              <a:spcAft>
                <a:spcPts val="2160"/>
              </a:spcAft>
              <a:buClr>
                <a:srgbClr val="000000"/>
              </a:buClr>
              <a:buSzPct val="45000"/>
              <a:buFont typeface="Wingdings" charset="2"/>
              <a:buChar char=""/>
            </a:pPr>
            <a:r>
              <a:rPr lang="en-US" sz="2000" b="1" strike="noStrike" spc="-1" dirty="0" err="1">
                <a:solidFill>
                  <a:srgbClr val="000000"/>
                </a:solidFill>
                <a:latin typeface="Times New Roman"/>
                <a:ea typeface="Times New Roman"/>
              </a:rPr>
              <a:t>Microdust</a:t>
            </a:r>
            <a:r>
              <a:rPr lang="en-US" sz="2000" b="1" strike="noStrike" spc="-1" dirty="0">
                <a:solidFill>
                  <a:srgbClr val="000000"/>
                </a:solidFill>
                <a:latin typeface="Times New Roman"/>
                <a:ea typeface="Times New Roman"/>
              </a:rPr>
              <a:t> of 0.1 to 1 µm  in diameter are not removed as effectively as larger or smaller sized particles.</a:t>
            </a:r>
            <a:endParaRPr lang="en-US" sz="2000" b="0" strike="noStrike" spc="-1" dirty="0">
              <a:latin typeface="Arial"/>
            </a:endParaRPr>
          </a:p>
        </p:txBody>
      </p:sp>
      <p:sp>
        <p:nvSpPr>
          <p:cNvPr id="789" name="TextShape 3"/>
          <p:cNvSpPr txBox="1"/>
          <p:nvPr/>
        </p:nvSpPr>
        <p:spPr>
          <a:xfrm>
            <a:off x="4609400" y="5292720"/>
            <a:ext cx="5051520" cy="369360"/>
          </a:xfrm>
          <a:prstGeom prst="rect">
            <a:avLst/>
          </a:prstGeom>
          <a:solidFill>
            <a:srgbClr val="FFFFFF"/>
          </a:solidFill>
          <a:ln>
            <a:noFill/>
          </a:ln>
        </p:spPr>
        <p:txBody>
          <a:bodyPr anchorCtr="1">
            <a:spAutoFit/>
          </a:bodyPr>
          <a:lstStyle/>
          <a:p>
            <a:pPr algn="ctr">
              <a:lnSpc>
                <a:spcPct val="100000"/>
              </a:lnSpc>
            </a:pPr>
            <a:r>
              <a:rPr lang="en-US" sz="1800" b="1" strike="noStrike" spc="-1" dirty="0">
                <a:solidFill>
                  <a:srgbClr val="000000"/>
                </a:solidFill>
                <a:latin typeface="Arial"/>
                <a:ea typeface="Arial"/>
              </a:rPr>
              <a:t>Particle Aerodynamic Diameter [m]</a:t>
            </a:r>
            <a:endParaRPr lang="en-US" sz="1800" b="0" strike="noStrike" spc="-1" dirty="0">
              <a:latin typeface="Arial"/>
            </a:endParaRPr>
          </a:p>
        </p:txBody>
      </p:sp>
      <p:sp>
        <p:nvSpPr>
          <p:cNvPr id="790" name="CustomShape 4"/>
          <p:cNvSpPr/>
          <p:nvPr/>
        </p:nvSpPr>
        <p:spPr>
          <a:xfrm>
            <a:off x="6750000" y="4064010"/>
            <a:ext cx="1026720" cy="959400"/>
          </a:xfrm>
          <a:custGeom>
            <a:avLst/>
            <a:gdLst/>
            <a:ahLst/>
            <a:cxnLst/>
            <a:rect l="l" t="t" r="r" b="b"/>
            <a:pathLst>
              <a:path w="21600" h="21600">
                <a:moveTo>
                  <a:pt x="0" y="0"/>
                </a:moveTo>
                <a:lnTo>
                  <a:pt x="21600" y="0"/>
                </a:lnTo>
                <a:lnTo>
                  <a:pt x="21600" y="21600"/>
                </a:lnTo>
                <a:lnTo>
                  <a:pt x="0" y="21600"/>
                </a:lnTo>
                <a:close/>
              </a:path>
            </a:pathLst>
          </a:custGeom>
          <a:noFill/>
          <a:ln w="25560">
            <a:solidFill>
              <a:srgbClr val="FF0000"/>
            </a:solidFill>
            <a:miter/>
          </a:ln>
        </p:spPr>
        <p:style>
          <a:lnRef idx="0">
            <a:scrgbClr r="0" g="0" b="0"/>
          </a:lnRef>
          <a:fillRef idx="0">
            <a:scrgbClr r="0" g="0" b="0"/>
          </a:fillRef>
          <a:effectRef idx="0">
            <a:scrgbClr r="0" g="0" b="0"/>
          </a:effectRef>
          <a:fontRef idx="minor"/>
        </p:style>
      </p:sp>
      <p:sp>
        <p:nvSpPr>
          <p:cNvPr id="791" name="TextShape 5"/>
          <p:cNvSpPr txBox="1"/>
          <p:nvPr/>
        </p:nvSpPr>
        <p:spPr>
          <a:xfrm rot="16200000">
            <a:off x="2049076" y="2644200"/>
            <a:ext cx="3074760" cy="346680"/>
          </a:xfrm>
          <a:prstGeom prst="rect">
            <a:avLst/>
          </a:prstGeom>
          <a:noFill/>
          <a:ln>
            <a:noFill/>
          </a:ln>
        </p:spPr>
        <p:txBody>
          <a:bodyPr lIns="90000" tIns="45000" rIns="90000" bIns="45000">
            <a:noAutofit/>
          </a:bodyPr>
          <a:lstStyle/>
          <a:p>
            <a:pPr>
              <a:lnSpc>
                <a:spcPct val="100000"/>
              </a:lnSpc>
            </a:pPr>
            <a:r>
              <a:rPr lang="en-US" sz="1800" b="1" strike="noStrike" spc="-1" dirty="0">
                <a:solidFill>
                  <a:srgbClr val="000000"/>
                </a:solidFill>
                <a:latin typeface="Arial"/>
                <a:ea typeface="Arial"/>
              </a:rPr>
              <a:t>Collection Kernel [m</a:t>
            </a:r>
            <a:r>
              <a:rPr lang="en-US" sz="2079" b="1" strike="noStrike" spc="-1" baseline="30000" dirty="0">
                <a:solidFill>
                  <a:srgbClr val="000000"/>
                </a:solidFill>
                <a:latin typeface="Arial"/>
                <a:ea typeface="Arial"/>
              </a:rPr>
              <a:t>3</a:t>
            </a:r>
            <a:r>
              <a:rPr lang="en-US" sz="1800" b="1" strike="noStrike" spc="-1" dirty="0">
                <a:solidFill>
                  <a:srgbClr val="000000"/>
                </a:solidFill>
                <a:latin typeface="Arial"/>
                <a:ea typeface="Arial"/>
              </a:rPr>
              <a:t> s</a:t>
            </a:r>
            <a:r>
              <a:rPr lang="en-US" sz="2079" b="1" strike="noStrike" spc="-1" baseline="30000" dirty="0">
                <a:solidFill>
                  <a:srgbClr val="000000"/>
                </a:solidFill>
                <a:latin typeface="Arial"/>
                <a:ea typeface="Arial"/>
              </a:rPr>
              <a:t>-1</a:t>
            </a:r>
            <a:r>
              <a:rPr lang="en-US" sz="1800" b="1" strike="noStrike" spc="-1" dirty="0">
                <a:solidFill>
                  <a:srgbClr val="000000"/>
                </a:solidFill>
                <a:latin typeface="Arial"/>
                <a:ea typeface="Arial"/>
              </a:rPr>
              <a:t>]</a:t>
            </a:r>
            <a:endParaRPr lang="en-US" sz="1800" b="0" strike="noStrike" spc="-1" dirty="0">
              <a:latin typeface="Arial"/>
            </a:endParaRPr>
          </a:p>
        </p:txBody>
      </p:sp>
      <p:sp>
        <p:nvSpPr>
          <p:cNvPr id="792" name="CustomShape 6"/>
          <p:cNvSpPr/>
          <p:nvPr/>
        </p:nvSpPr>
        <p:spPr>
          <a:xfrm>
            <a:off x="3655440" y="4535388"/>
            <a:ext cx="2968200" cy="360"/>
          </a:xfrm>
          <a:custGeom>
            <a:avLst/>
            <a:gdLst/>
            <a:ahLst/>
            <a:cxnLst/>
            <a:rect l="l" t="t" r="r" b="b"/>
            <a:pathLst>
              <a:path w="89056800" h="21600">
                <a:moveTo>
                  <a:pt x="0" y="0"/>
                </a:moveTo>
                <a:lnTo>
                  <a:pt x="89056800" y="21600"/>
                </a:lnTo>
              </a:path>
            </a:pathLst>
          </a:custGeom>
          <a:noFill/>
          <a:ln w="36720">
            <a:solidFill>
              <a:srgbClr val="FF0000"/>
            </a:solidFill>
            <a:miter/>
            <a:tailEnd type="triangle" w="med" len="me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3" name="CustomShape 1"/>
          <p:cNvSpPr/>
          <p:nvPr/>
        </p:nvSpPr>
        <p:spPr>
          <a:xfrm>
            <a:off x="10080" y="9360"/>
            <a:ext cx="10070640" cy="8596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a:lnSpc>
                <a:spcPct val="100000"/>
              </a:lnSpc>
            </a:pPr>
            <a:r>
              <a:rPr lang="en-US" sz="1800" b="0" strike="noStrike" spc="-1">
                <a:solidFill>
                  <a:srgbClr val="000000"/>
                </a:solidFill>
                <a:latin typeface="Arial"/>
                <a:ea typeface="Arial"/>
              </a:rPr>
              <a:t>Cozic, J., B. Verheggen, S. Mertes, P. Connolly, K. Bower, A. Petzold, U. Baltensperger, and E. Weingartner, 2007: Scavenging of black carbon in mixed phase clouds at the high alpine site Jungfraujoch. Atmos. Chem. Phys., 7, 1797–1807, doi:10.5194/acp-7-1797-2007.</a:t>
            </a:r>
            <a:endParaRPr lang="en-US" sz="1800" b="0" strike="noStrike" spc="-1">
              <a:latin typeface="Arial"/>
            </a:endParaRPr>
          </a:p>
        </p:txBody>
      </p:sp>
      <p:sp>
        <p:nvSpPr>
          <p:cNvPr id="794" name="CustomShape 2"/>
          <p:cNvSpPr/>
          <p:nvPr/>
        </p:nvSpPr>
        <p:spPr>
          <a:xfrm>
            <a:off x="31320" y="1053000"/>
            <a:ext cx="3866760" cy="418356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marL="182880" indent="-182880">
              <a:lnSpc>
                <a:spcPct val="100000"/>
              </a:lnSpc>
              <a:spcAft>
                <a:spcPts val="2160"/>
              </a:spcAft>
              <a:buClr>
                <a:srgbClr val="000000"/>
              </a:buClr>
              <a:buSzPct val="45000"/>
              <a:buFont typeface="Wingdings" charset="2"/>
              <a:buChar char=""/>
            </a:pPr>
            <a:r>
              <a:rPr lang="en-US" sz="1800" b="0" strike="noStrike" spc="-1">
                <a:solidFill>
                  <a:srgbClr val="000000"/>
                </a:solidFill>
                <a:latin typeface="Times New Roman"/>
                <a:ea typeface="Times New Roman"/>
              </a:rPr>
              <a:t>Black carbon (BC) microdust is scavenged (removed) as effectively as other microdust, which indicates that black carbon microdust is covered with soluble material.</a:t>
            </a:r>
            <a:endParaRPr lang="en-US" sz="1800" b="0" strike="noStrike" spc="-1">
              <a:latin typeface="Arial"/>
            </a:endParaRPr>
          </a:p>
          <a:p>
            <a:pPr marL="182880" indent="-182880">
              <a:lnSpc>
                <a:spcPct val="100000"/>
              </a:lnSpc>
              <a:spcAft>
                <a:spcPts val="2160"/>
              </a:spcAft>
              <a:buClr>
                <a:srgbClr val="000000"/>
              </a:buClr>
              <a:buSzPct val="45000"/>
              <a:buFont typeface="Wingdings" charset="2"/>
              <a:buChar char=""/>
            </a:pPr>
            <a:r>
              <a:rPr lang="en-US" sz="1800" b="0" strike="noStrike" spc="-1">
                <a:solidFill>
                  <a:srgbClr val="000000"/>
                </a:solidFill>
                <a:latin typeface="Times New Roman"/>
                <a:ea typeface="Times New Roman"/>
              </a:rPr>
              <a:t>Fig. 2 – Temporal evolution of the total and interstitial black carbon concentrations along with the temporal evolution of the cloud water content (CWC) for a liquid cloud (i.e., no ice phase).</a:t>
            </a:r>
            <a:endParaRPr lang="en-US" sz="1800" b="0" strike="noStrike" spc="-1">
              <a:latin typeface="Arial"/>
            </a:endParaRPr>
          </a:p>
          <a:p>
            <a:pPr marL="182880" indent="-182880">
              <a:lnSpc>
                <a:spcPct val="100000"/>
              </a:lnSpc>
              <a:spcAft>
                <a:spcPts val="2160"/>
              </a:spcAft>
              <a:buClr>
                <a:srgbClr val="000000"/>
              </a:buClr>
              <a:buSzPct val="45000"/>
              <a:buFont typeface="Wingdings" charset="2"/>
              <a:buChar char=""/>
            </a:pPr>
            <a:r>
              <a:rPr lang="en-US" sz="1800" b="1" strike="noStrike" spc="-1">
                <a:solidFill>
                  <a:srgbClr val="000000"/>
                </a:solidFill>
                <a:latin typeface="Times New Roman"/>
                <a:ea typeface="Times New Roman"/>
              </a:rPr>
              <a:t>Microdust, including Black Carbon (pollution), is incorporated into cloud droplets.</a:t>
            </a:r>
            <a:endParaRPr lang="en-US" sz="1800" b="0" strike="noStrike" spc="-1">
              <a:latin typeface="Arial"/>
            </a:endParaRPr>
          </a:p>
        </p:txBody>
      </p:sp>
      <p:sp>
        <p:nvSpPr>
          <p:cNvPr id="795" name="TextShape 3"/>
          <p:cNvSpPr txBox="1"/>
          <p:nvPr/>
        </p:nvSpPr>
        <p:spPr>
          <a:xfrm>
            <a:off x="4624560" y="1714320"/>
            <a:ext cx="4834440" cy="369360"/>
          </a:xfrm>
          <a:prstGeom prst="rect">
            <a:avLst/>
          </a:prstGeom>
          <a:solidFill>
            <a:srgbClr val="FFFFFF"/>
          </a:solidFill>
          <a:ln>
            <a:noFill/>
          </a:ln>
        </p:spPr>
        <p:txBody>
          <a:bodyPr anchorCtr="1">
            <a:spAutoFit/>
          </a:bodyPr>
          <a:lstStyle/>
          <a:p>
            <a:pPr algn="ctr">
              <a:lnSpc>
                <a:spcPct val="100000"/>
              </a:lnSpc>
            </a:pPr>
            <a:r>
              <a:rPr lang="en-US" sz="1800" b="1" strike="noStrike" spc="-1">
                <a:solidFill>
                  <a:srgbClr val="000000"/>
                </a:solidFill>
                <a:latin typeface="Arial"/>
                <a:ea typeface="Arial"/>
              </a:rPr>
              <a:t>July 20, 2004</a:t>
            </a:r>
            <a:endParaRPr lang="en-US" sz="1800" b="0" strike="noStrike" spc="-1">
              <a:latin typeface="Arial"/>
            </a:endParaRPr>
          </a:p>
        </p:txBody>
      </p:sp>
      <p:pic>
        <p:nvPicPr>
          <p:cNvPr id="796" name="Picture 9"/>
          <p:cNvPicPr/>
          <p:nvPr/>
        </p:nvPicPr>
        <p:blipFill>
          <a:blip r:embed="rId3"/>
          <a:srcRect t="5851" b="5241"/>
          <a:stretch/>
        </p:blipFill>
        <p:spPr>
          <a:xfrm>
            <a:off x="3837240" y="2083680"/>
            <a:ext cx="6121800" cy="2913840"/>
          </a:xfrm>
          <a:prstGeom prst="rect">
            <a:avLst/>
          </a:prstGeom>
          <a:ln w="12600">
            <a:noFill/>
          </a:ln>
        </p:spPr>
      </p:pic>
      <p:sp>
        <p:nvSpPr>
          <p:cNvPr id="797" name="TextShape 4"/>
          <p:cNvSpPr txBox="1"/>
          <p:nvPr/>
        </p:nvSpPr>
        <p:spPr>
          <a:xfrm>
            <a:off x="4534560" y="4961520"/>
            <a:ext cx="4766760" cy="369360"/>
          </a:xfrm>
          <a:prstGeom prst="rect">
            <a:avLst/>
          </a:prstGeom>
          <a:solidFill>
            <a:srgbClr val="FFFFFF"/>
          </a:solidFill>
          <a:ln>
            <a:noFill/>
          </a:ln>
        </p:spPr>
        <p:txBody>
          <a:bodyPr anchorCtr="1">
            <a:spAutoFit/>
          </a:bodyPr>
          <a:lstStyle/>
          <a:p>
            <a:pPr algn="ctr">
              <a:lnSpc>
                <a:spcPct val="100000"/>
              </a:lnSpc>
            </a:pPr>
            <a:r>
              <a:rPr lang="en-US" sz="1800" b="1" strike="noStrike" spc="-1">
                <a:solidFill>
                  <a:srgbClr val="000000"/>
                </a:solidFill>
                <a:latin typeface="Arial"/>
                <a:ea typeface="Arial"/>
              </a:rPr>
              <a:t>Time [min]</a:t>
            </a:r>
            <a:endParaRPr lang="en-US" sz="1800" b="0" strike="noStrike" spc="-1">
              <a:latin typeface="Arial"/>
            </a:endParaRPr>
          </a:p>
        </p:txBody>
      </p:sp>
      <p:sp>
        <p:nvSpPr>
          <p:cNvPr id="798" name="CustomShape 5"/>
          <p:cNvSpPr/>
          <p:nvPr/>
        </p:nvSpPr>
        <p:spPr>
          <a:xfrm>
            <a:off x="7059240" y="2493000"/>
            <a:ext cx="740160" cy="2279520"/>
          </a:xfrm>
          <a:custGeom>
            <a:avLst/>
            <a:gdLst/>
            <a:ahLst/>
            <a:cxnLst/>
            <a:rect l="l" t="t" r="r" b="b"/>
            <a:pathLst>
              <a:path w="21600" h="21600">
                <a:moveTo>
                  <a:pt x="0" y="0"/>
                </a:moveTo>
                <a:lnTo>
                  <a:pt x="21600" y="0"/>
                </a:lnTo>
                <a:lnTo>
                  <a:pt x="21600" y="21600"/>
                </a:lnTo>
                <a:lnTo>
                  <a:pt x="0" y="21600"/>
                </a:lnTo>
                <a:close/>
              </a:path>
            </a:pathLst>
          </a:custGeom>
          <a:noFill/>
          <a:ln w="25560">
            <a:solidFill>
              <a:srgbClr val="FF0000"/>
            </a:solidFill>
            <a:miter/>
          </a:ln>
        </p:spPr>
        <p:style>
          <a:lnRef idx="0">
            <a:scrgbClr r="0" g="0" b="0"/>
          </a:lnRef>
          <a:fillRef idx="0">
            <a:scrgbClr r="0" g="0" b="0"/>
          </a:fillRef>
          <a:effectRef idx="0">
            <a:scrgbClr r="0" g="0" b="0"/>
          </a:effectRef>
          <a:fontRef idx="minor"/>
        </p:style>
      </p:sp>
      <p:sp>
        <p:nvSpPr>
          <p:cNvPr id="799" name="TextShape 6"/>
          <p:cNvSpPr txBox="1"/>
          <p:nvPr/>
        </p:nvSpPr>
        <p:spPr>
          <a:xfrm rot="16200000">
            <a:off x="2386980" y="3211917"/>
            <a:ext cx="3216600" cy="346680"/>
          </a:xfrm>
          <a:prstGeom prst="rect">
            <a:avLst/>
          </a:prstGeom>
          <a:solidFill>
            <a:srgbClr val="FFFFFF"/>
          </a:solidFill>
          <a:ln>
            <a:noFill/>
          </a:ln>
        </p:spPr>
        <p:txBody>
          <a:bodyPr lIns="90000" tIns="45000" rIns="90000" bIns="45000" anchorCtr="1">
            <a:noAutofit/>
          </a:bodyPr>
          <a:lstStyle/>
          <a:p>
            <a:pPr algn="ctr">
              <a:lnSpc>
                <a:spcPct val="100000"/>
              </a:lnSpc>
            </a:pPr>
            <a:r>
              <a:rPr lang="en-US" sz="1800" b="1" strike="noStrike" spc="-1" dirty="0">
                <a:solidFill>
                  <a:srgbClr val="000000"/>
                </a:solidFill>
                <a:latin typeface="Arial"/>
                <a:ea typeface="Arial"/>
              </a:rPr>
              <a:t>BC Concentration [ng/m</a:t>
            </a:r>
            <a:r>
              <a:rPr lang="en-US" sz="2079" b="1" strike="noStrike" spc="-1" baseline="30000" dirty="0">
                <a:solidFill>
                  <a:srgbClr val="000000"/>
                </a:solidFill>
                <a:latin typeface="Arial"/>
                <a:ea typeface="Arial"/>
              </a:rPr>
              <a:t>3</a:t>
            </a:r>
            <a:r>
              <a:rPr lang="en-US" sz="1800" b="1" strike="noStrike" spc="-1" dirty="0">
                <a:solidFill>
                  <a:srgbClr val="000000"/>
                </a:solidFill>
                <a:latin typeface="Arial"/>
                <a:ea typeface="Arial"/>
              </a:rPr>
              <a:t>]</a:t>
            </a:r>
            <a:endParaRPr lang="en-US" sz="1800" b="0" strike="noStrike" spc="-1" dirty="0">
              <a:latin typeface="Arial"/>
            </a:endParaRPr>
          </a:p>
        </p:txBody>
      </p:sp>
      <p:sp>
        <p:nvSpPr>
          <p:cNvPr id="800" name="CustomShape 7"/>
          <p:cNvSpPr/>
          <p:nvPr/>
        </p:nvSpPr>
        <p:spPr>
          <a:xfrm flipV="1">
            <a:off x="3837240" y="4663080"/>
            <a:ext cx="3167640" cy="197820"/>
          </a:xfrm>
          <a:custGeom>
            <a:avLst/>
            <a:gdLst/>
            <a:ahLst/>
            <a:cxnLst/>
            <a:rect l="l" t="t" r="r" b="b"/>
            <a:pathLst>
              <a:path w="421900" h="21600">
                <a:moveTo>
                  <a:pt x="0" y="0"/>
                </a:moveTo>
                <a:lnTo>
                  <a:pt x="421900" y="21600"/>
                </a:lnTo>
              </a:path>
            </a:pathLst>
          </a:custGeom>
          <a:noFill/>
          <a:ln w="36720">
            <a:solidFill>
              <a:srgbClr val="FF0000"/>
            </a:solidFill>
            <a:miter/>
            <a:tailEnd type="triangle" w="med" len="med"/>
          </a:ln>
        </p:spPr>
        <p:style>
          <a:lnRef idx="0">
            <a:scrgbClr r="0" g="0" b="0"/>
          </a:lnRef>
          <a:fillRef idx="0">
            <a:scrgbClr r="0" g="0" b="0"/>
          </a:fillRef>
          <a:effectRef idx="0">
            <a:scrgbClr r="0" g="0" b="0"/>
          </a:effectRef>
          <a:fontRef idx="minor"/>
        </p:style>
      </p:sp>
      <p:sp>
        <p:nvSpPr>
          <p:cNvPr id="801" name="TextShape 8"/>
          <p:cNvSpPr txBox="1"/>
          <p:nvPr/>
        </p:nvSpPr>
        <p:spPr>
          <a:xfrm rot="16200000">
            <a:off x="8148600" y="3207600"/>
            <a:ext cx="3434400" cy="346680"/>
          </a:xfrm>
          <a:prstGeom prst="rect">
            <a:avLst/>
          </a:prstGeom>
          <a:solidFill>
            <a:srgbClr val="FFFFFF"/>
          </a:solidFill>
          <a:ln>
            <a:noFill/>
          </a:ln>
        </p:spPr>
        <p:txBody>
          <a:bodyPr lIns="90000" tIns="45000" rIns="90000" bIns="45000" anchorCtr="1">
            <a:noAutofit/>
          </a:bodyPr>
          <a:lstStyle/>
          <a:p>
            <a:pPr algn="ctr">
              <a:lnSpc>
                <a:spcPct val="100000"/>
              </a:lnSpc>
            </a:pPr>
            <a:r>
              <a:rPr lang="en-US" sz="1800" b="1" strike="noStrike" spc="-1">
                <a:solidFill>
                  <a:srgbClr val="000000"/>
                </a:solidFill>
                <a:latin typeface="Arial"/>
                <a:ea typeface="Arial"/>
              </a:rPr>
              <a:t>Cloud Water Content [g/m</a:t>
            </a:r>
            <a:r>
              <a:rPr lang="en-US" sz="2079" b="1" strike="noStrike" spc="-1" baseline="30000">
                <a:solidFill>
                  <a:srgbClr val="000000"/>
                </a:solidFill>
                <a:latin typeface="Arial"/>
                <a:ea typeface="Arial"/>
              </a:rPr>
              <a:t>3</a:t>
            </a:r>
            <a:r>
              <a:rPr lang="en-US" sz="1800" b="1" strike="noStrike" spc="-1">
                <a:solidFill>
                  <a:srgbClr val="000000"/>
                </a:solidFill>
                <a:latin typeface="Arial"/>
                <a:ea typeface="Arial"/>
              </a:rPr>
              <a:t>]</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2" name="CustomShape 1"/>
          <p:cNvSpPr/>
          <p:nvPr/>
        </p:nvSpPr>
        <p:spPr>
          <a:xfrm>
            <a:off x="10080" y="9360"/>
            <a:ext cx="10070640" cy="8596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a:lnSpc>
                <a:spcPct val="100000"/>
              </a:lnSpc>
            </a:pPr>
            <a:r>
              <a:rPr lang="en-US" sz="1800" b="0" strike="noStrike" spc="-1">
                <a:solidFill>
                  <a:srgbClr val="000000"/>
                </a:solidFill>
                <a:latin typeface="Arial"/>
                <a:ea typeface="Arial"/>
              </a:rPr>
              <a:t>Murray, B. J., D. O’Sullivan, J. D. Atkinson, and M. E. Webb, 2012: Ice nucleation by particles immersed in supercooled cloud droplets. Chem. Soc. Rev., 41, 6519–6554, doi:10.1039/C2CS35200A.</a:t>
            </a:r>
            <a:endParaRPr lang="en-US" sz="1800" b="0" strike="noStrike" spc="-1">
              <a:latin typeface="Arial"/>
            </a:endParaRPr>
          </a:p>
        </p:txBody>
      </p:sp>
      <p:sp>
        <p:nvSpPr>
          <p:cNvPr id="803" name="CustomShape 2"/>
          <p:cNvSpPr/>
          <p:nvPr/>
        </p:nvSpPr>
        <p:spPr>
          <a:xfrm>
            <a:off x="0" y="3903840"/>
            <a:ext cx="3615840" cy="85104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marL="182880" indent="-182880">
              <a:lnSpc>
                <a:spcPct val="100000"/>
              </a:lnSpc>
              <a:spcAft>
                <a:spcPts val="2160"/>
              </a:spcAft>
              <a:buClr>
                <a:srgbClr val="000000"/>
              </a:buClr>
              <a:buSzPct val="45000"/>
              <a:buFont typeface="Wingdings" charset="2"/>
              <a:buChar char=""/>
            </a:pPr>
            <a:r>
              <a:rPr lang="en-US" sz="1800" b="1" strike="noStrike" spc="-1">
                <a:solidFill>
                  <a:srgbClr val="000000"/>
                </a:solidFill>
                <a:latin typeface="Times New Roman"/>
                <a:ea typeface="Times New Roman"/>
              </a:rPr>
              <a:t>The atmosphere lacks microdust that nucleates ice at warm temperatures.</a:t>
            </a:r>
            <a:endParaRPr lang="en-US" sz="1800" b="0" strike="noStrike" spc="-1">
              <a:latin typeface="Arial"/>
            </a:endParaRPr>
          </a:p>
        </p:txBody>
      </p:sp>
      <p:pic>
        <p:nvPicPr>
          <p:cNvPr id="804" name="Picture 12"/>
          <p:cNvPicPr/>
          <p:nvPr/>
        </p:nvPicPr>
        <p:blipFill>
          <a:blip r:embed="rId3"/>
          <a:stretch/>
        </p:blipFill>
        <p:spPr>
          <a:xfrm>
            <a:off x="3726720" y="912240"/>
            <a:ext cx="6345000" cy="2989800"/>
          </a:xfrm>
          <a:prstGeom prst="rect">
            <a:avLst/>
          </a:prstGeom>
          <a:ln w="12600">
            <a:noFill/>
          </a:ln>
        </p:spPr>
      </p:pic>
      <p:sp>
        <p:nvSpPr>
          <p:cNvPr id="805" name="CustomShape 3"/>
          <p:cNvSpPr/>
          <p:nvPr/>
        </p:nvSpPr>
        <p:spPr>
          <a:xfrm>
            <a:off x="10080" y="1210680"/>
            <a:ext cx="3556080" cy="135720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marL="182880" indent="-182880">
              <a:lnSpc>
                <a:spcPct val="100000"/>
              </a:lnSpc>
              <a:buClr>
                <a:srgbClr val="000000"/>
              </a:buClr>
              <a:buSzPct val="45000"/>
              <a:buFont typeface="Wingdings" charset="2"/>
              <a:buChar char=""/>
            </a:pPr>
            <a:r>
              <a:rPr lang="en-US" sz="1800" b="0" strike="noStrike" spc="-1">
                <a:solidFill>
                  <a:srgbClr val="000000"/>
                </a:solidFill>
                <a:latin typeface="Times New Roman"/>
                <a:ea typeface="Times New Roman"/>
              </a:rPr>
              <a:t>Mineral dust, biological species, and carbonaceous combustion produced particles immersed within supercooled water droplets nucleate the formation of ice.</a:t>
            </a:r>
            <a:endParaRPr lang="en-US" sz="1800" b="0" strike="noStrike" spc="-1">
              <a:latin typeface="Arial"/>
            </a:endParaRPr>
          </a:p>
        </p:txBody>
      </p:sp>
      <p:sp>
        <p:nvSpPr>
          <p:cNvPr id="806" name="CustomShape 4"/>
          <p:cNvSpPr/>
          <p:nvPr/>
        </p:nvSpPr>
        <p:spPr>
          <a:xfrm>
            <a:off x="4137120" y="4075920"/>
            <a:ext cx="5934600" cy="110412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a:lnSpc>
                <a:spcPct val="100000"/>
              </a:lnSpc>
            </a:pPr>
            <a:r>
              <a:rPr lang="en-US" sz="1800" b="0" strike="noStrike" spc="-1">
                <a:solidFill>
                  <a:srgbClr val="000000"/>
                </a:solidFill>
                <a:latin typeface="Times New Roman"/>
                <a:ea typeface="DejaVu Sans"/>
              </a:rPr>
              <a:t>Fig. 19 – Potential immersion mode ice nuclei concentrations as a function of temperature for a range of atmospheric aerosol species. Calculations performed using concentrations of different particle sizes.</a:t>
            </a:r>
            <a:endParaRPr lang="en-US" sz="1800" b="0" strike="noStrike" spc="-1">
              <a:latin typeface="Arial"/>
            </a:endParaRPr>
          </a:p>
        </p:txBody>
      </p:sp>
      <p:sp>
        <p:nvSpPr>
          <p:cNvPr id="807" name="TextShape 5"/>
          <p:cNvSpPr txBox="1"/>
          <p:nvPr/>
        </p:nvSpPr>
        <p:spPr>
          <a:xfrm>
            <a:off x="4444560" y="3679560"/>
            <a:ext cx="5516280" cy="369360"/>
          </a:xfrm>
          <a:prstGeom prst="rect">
            <a:avLst/>
          </a:prstGeom>
          <a:solidFill>
            <a:srgbClr val="FFFFFF"/>
          </a:solidFill>
          <a:ln>
            <a:noFill/>
          </a:ln>
        </p:spPr>
        <p:txBody>
          <a:bodyPr anchorCtr="1">
            <a:spAutoFit/>
          </a:bodyPr>
          <a:lstStyle/>
          <a:p>
            <a:pPr algn="ctr">
              <a:lnSpc>
                <a:spcPct val="100000"/>
              </a:lnSpc>
            </a:pPr>
            <a:r>
              <a:rPr lang="en-US" sz="1800" b="1" strike="noStrike" spc="-1">
                <a:solidFill>
                  <a:srgbClr val="000000"/>
                </a:solidFill>
                <a:latin typeface="Arial"/>
                <a:ea typeface="Arial"/>
              </a:rPr>
              <a:t>Temperature  [</a:t>
            </a:r>
            <a:r>
              <a:rPr lang="en-US" sz="2079" b="1" strike="noStrike" spc="-1" baseline="30000">
                <a:solidFill>
                  <a:srgbClr val="000000"/>
                </a:solidFill>
                <a:latin typeface="Arial"/>
                <a:ea typeface="Arial"/>
              </a:rPr>
              <a:t>0</a:t>
            </a:r>
            <a:r>
              <a:rPr lang="en-US" sz="1800" b="1" strike="noStrike" spc="-1">
                <a:solidFill>
                  <a:srgbClr val="000000"/>
                </a:solidFill>
                <a:latin typeface="Arial"/>
                <a:ea typeface="Arial"/>
              </a:rPr>
              <a:t>C]</a:t>
            </a:r>
            <a:endParaRPr lang="en-US" sz="1800" b="0" strike="noStrike" spc="-1">
              <a:latin typeface="Arial"/>
            </a:endParaRPr>
          </a:p>
        </p:txBody>
      </p:sp>
      <p:sp>
        <p:nvSpPr>
          <p:cNvPr id="808" name="TextShape 6"/>
          <p:cNvSpPr txBox="1"/>
          <p:nvPr/>
        </p:nvSpPr>
        <p:spPr>
          <a:xfrm rot="16200000">
            <a:off x="2321022" y="2032204"/>
            <a:ext cx="3087377" cy="346680"/>
          </a:xfrm>
          <a:prstGeom prst="rect">
            <a:avLst/>
          </a:prstGeom>
          <a:solidFill>
            <a:srgbClr val="FFFFFF"/>
          </a:solidFill>
          <a:ln>
            <a:noFill/>
          </a:ln>
        </p:spPr>
        <p:txBody>
          <a:bodyPr lIns="90000" tIns="45000" rIns="90000" bIns="45000" anchorCtr="1">
            <a:noAutofit/>
          </a:bodyPr>
          <a:lstStyle/>
          <a:p>
            <a:pPr algn="ctr">
              <a:lnSpc>
                <a:spcPct val="100000"/>
              </a:lnSpc>
            </a:pPr>
            <a:r>
              <a:rPr lang="en-US" sz="1800" b="1" strike="noStrike" spc="-1" dirty="0">
                <a:solidFill>
                  <a:srgbClr val="000000"/>
                </a:solidFill>
                <a:latin typeface="Arial"/>
                <a:ea typeface="Arial"/>
              </a:rPr>
              <a:t>Potential Ice Nuclei [cm</a:t>
            </a:r>
            <a:r>
              <a:rPr lang="en-US" sz="2079" b="1" strike="noStrike" spc="-1" baseline="30000" dirty="0">
                <a:solidFill>
                  <a:srgbClr val="000000"/>
                </a:solidFill>
                <a:latin typeface="Arial"/>
                <a:ea typeface="Arial"/>
              </a:rPr>
              <a:t>-3</a:t>
            </a:r>
            <a:r>
              <a:rPr lang="en-US" sz="1800" b="1" strike="noStrike" spc="-1" dirty="0">
                <a:solidFill>
                  <a:srgbClr val="000000"/>
                </a:solidFill>
                <a:latin typeface="Arial"/>
                <a:ea typeface="Arial"/>
              </a:rPr>
              <a:t>]</a:t>
            </a:r>
            <a:endParaRPr lang="en-US" sz="1800" b="0" strike="noStrike" spc="-1" dirty="0">
              <a:latin typeface="Arial"/>
            </a:endParaRPr>
          </a:p>
        </p:txBody>
      </p:sp>
      <p:sp>
        <p:nvSpPr>
          <p:cNvPr id="809" name="CustomShape 7"/>
          <p:cNvSpPr/>
          <p:nvPr/>
        </p:nvSpPr>
        <p:spPr>
          <a:xfrm flipV="1">
            <a:off x="3510720" y="3417120"/>
            <a:ext cx="858960" cy="658800"/>
          </a:xfrm>
          <a:custGeom>
            <a:avLst/>
            <a:gdLst/>
            <a:ahLst/>
            <a:cxnLst/>
            <a:rect l="l" t="t" r="r" b="b"/>
            <a:pathLst>
              <a:path w="28159" h="21600">
                <a:moveTo>
                  <a:pt x="0" y="0"/>
                </a:moveTo>
                <a:lnTo>
                  <a:pt x="28159" y="21600"/>
                </a:lnTo>
              </a:path>
            </a:pathLst>
          </a:custGeom>
          <a:noFill/>
          <a:ln w="36720">
            <a:solidFill>
              <a:srgbClr val="FF0000"/>
            </a:solidFill>
            <a:miter/>
            <a:tailEnd type="triangle" w="med" len="me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17" name="Picture 2"/>
          <p:cNvPicPr/>
          <p:nvPr/>
        </p:nvPicPr>
        <p:blipFill>
          <a:blip r:embed="rId3"/>
          <a:stretch/>
        </p:blipFill>
        <p:spPr>
          <a:xfrm>
            <a:off x="4294800" y="862200"/>
            <a:ext cx="5723640" cy="4564440"/>
          </a:xfrm>
          <a:prstGeom prst="rect">
            <a:avLst/>
          </a:prstGeom>
          <a:ln w="12600">
            <a:noFill/>
          </a:ln>
        </p:spPr>
      </p:pic>
      <p:sp>
        <p:nvSpPr>
          <p:cNvPr id="818" name="CustomShape 1"/>
          <p:cNvSpPr/>
          <p:nvPr/>
        </p:nvSpPr>
        <p:spPr>
          <a:xfrm>
            <a:off x="10080" y="9360"/>
            <a:ext cx="10070640" cy="8596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a:lnSpc>
                <a:spcPct val="100000"/>
              </a:lnSpc>
              <a:spcAft>
                <a:spcPts val="1199"/>
              </a:spcAft>
            </a:pPr>
            <a:r>
              <a:rPr lang="en-US" sz="1800" b="0" strike="noStrike" spc="-1">
                <a:solidFill>
                  <a:srgbClr val="000000"/>
                </a:solidFill>
                <a:latin typeface="Arial"/>
                <a:ea typeface="Arial"/>
              </a:rPr>
              <a:t>Andronache, C.: Estimated variability of below-cloud aerosol removal by rainfall for observed aerosol size distributions, Atmos. Chem. Phys., 3, 131-143, https://doi.org/10.5194/acp-3-131-2003, 2003.</a:t>
            </a:r>
            <a:endParaRPr lang="en-US" sz="1800" b="0" strike="noStrike" spc="-1">
              <a:latin typeface="Arial"/>
            </a:endParaRPr>
          </a:p>
        </p:txBody>
      </p:sp>
      <p:sp>
        <p:nvSpPr>
          <p:cNvPr id="819" name="CustomShape 2"/>
          <p:cNvSpPr/>
          <p:nvPr/>
        </p:nvSpPr>
        <p:spPr>
          <a:xfrm>
            <a:off x="17640" y="972360"/>
            <a:ext cx="3954960" cy="42238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marL="182880" indent="-182880">
              <a:lnSpc>
                <a:spcPct val="100000"/>
              </a:lnSpc>
              <a:spcAft>
                <a:spcPts val="2160"/>
              </a:spcAft>
              <a:buClr>
                <a:srgbClr val="000000"/>
              </a:buClr>
              <a:buSzPct val="45000"/>
              <a:buFont typeface="Wingdings" charset="2"/>
              <a:buChar char=""/>
            </a:pPr>
            <a:r>
              <a:rPr lang="en-US" sz="1800" b="0" strike="noStrike" spc="-1">
                <a:solidFill>
                  <a:srgbClr val="000000"/>
                </a:solidFill>
                <a:latin typeface="Arial"/>
                <a:ea typeface="DejaVu Sans"/>
              </a:rPr>
              <a:t>Below-cloud scavenging (removal) of microdust by rainfall increases with rainfall rate and has a significant dependence on particle size.</a:t>
            </a:r>
            <a:endParaRPr lang="en-US" sz="1800" b="0" strike="noStrike" spc="-1">
              <a:latin typeface="Arial"/>
            </a:endParaRPr>
          </a:p>
          <a:p>
            <a:pPr marL="182880" indent="-182880">
              <a:lnSpc>
                <a:spcPct val="100000"/>
              </a:lnSpc>
              <a:spcAft>
                <a:spcPts val="2160"/>
              </a:spcAft>
              <a:buClr>
                <a:srgbClr val="000000"/>
              </a:buClr>
              <a:buSzPct val="45000"/>
              <a:buFont typeface="Wingdings" charset="2"/>
              <a:buChar char=""/>
            </a:pPr>
            <a:r>
              <a:rPr lang="en-US" sz="1800" b="0" strike="noStrike" spc="-1">
                <a:solidFill>
                  <a:srgbClr val="000000"/>
                </a:solidFill>
                <a:latin typeface="Arial"/>
                <a:ea typeface="DejaVu Sans"/>
              </a:rPr>
              <a:t>Fig. 3B –  Scavenging coefficient L(dp ) versus aerosol diameter for the same raindrop size distributions. The plots are for rain rate of (R) of 1 mm hr</a:t>
            </a:r>
            <a:r>
              <a:rPr lang="en-US" sz="2079" b="0" strike="noStrike" spc="-1" baseline="30000">
                <a:solidFill>
                  <a:srgbClr val="000000"/>
                </a:solidFill>
                <a:latin typeface="Arial"/>
                <a:ea typeface="DejaVu Sans"/>
              </a:rPr>
              <a:t>-1</a:t>
            </a:r>
            <a:r>
              <a:rPr lang="en-US" sz="1800" b="0" strike="noStrike" spc="-1">
                <a:solidFill>
                  <a:srgbClr val="000000"/>
                </a:solidFill>
                <a:latin typeface="Arial"/>
                <a:ea typeface="DejaVu Sans"/>
              </a:rPr>
              <a:t>.</a:t>
            </a:r>
            <a:endParaRPr lang="en-US" sz="1800" b="0" strike="noStrike" spc="-1">
              <a:latin typeface="Arial"/>
            </a:endParaRPr>
          </a:p>
          <a:p>
            <a:pPr marL="182880" indent="-182880">
              <a:lnSpc>
                <a:spcPct val="100000"/>
              </a:lnSpc>
              <a:spcAft>
                <a:spcPts val="2160"/>
              </a:spcAft>
              <a:buClr>
                <a:srgbClr val="000000"/>
              </a:buClr>
              <a:buSzPct val="45000"/>
              <a:buFont typeface="Wingdings" charset="2"/>
              <a:buChar char=""/>
            </a:pPr>
            <a:r>
              <a:rPr lang="en-US" sz="1800" b="1" strike="noStrike" spc="-1">
                <a:solidFill>
                  <a:srgbClr val="000000"/>
                </a:solidFill>
                <a:latin typeface="Arial"/>
                <a:ea typeface="DejaVu Sans"/>
              </a:rPr>
              <a:t>Microdust of 0.1 to 1.0 </a:t>
            </a:r>
            <a:r>
              <a:rPr lang="en-US" sz="1800" b="1" strike="noStrike" spc="-1">
                <a:solidFill>
                  <a:srgbClr val="000000"/>
                </a:solidFill>
                <a:latin typeface="Arial"/>
                <a:ea typeface="Arial"/>
              </a:rPr>
              <a:t>µ</a:t>
            </a:r>
            <a:r>
              <a:rPr lang="en-US" sz="1800" b="1" strike="noStrike" spc="-1">
                <a:solidFill>
                  <a:srgbClr val="000000"/>
                </a:solidFill>
                <a:latin typeface="Arial"/>
                <a:ea typeface="DejaVu Sans"/>
              </a:rPr>
              <a:t>m in diameter are not removed by rainfall as effectively as larger or smaller sized particles.</a:t>
            </a:r>
            <a:endParaRPr lang="en-US" sz="1800" b="0" strike="noStrike" spc="-1">
              <a:latin typeface="Arial"/>
            </a:endParaRPr>
          </a:p>
        </p:txBody>
      </p:sp>
      <p:sp>
        <p:nvSpPr>
          <p:cNvPr id="820" name="TextShape 3"/>
          <p:cNvSpPr txBox="1"/>
          <p:nvPr/>
        </p:nvSpPr>
        <p:spPr>
          <a:xfrm>
            <a:off x="4849200" y="5230800"/>
            <a:ext cx="5074200" cy="369360"/>
          </a:xfrm>
          <a:prstGeom prst="rect">
            <a:avLst/>
          </a:prstGeom>
          <a:solidFill>
            <a:srgbClr val="FFFFFF"/>
          </a:solidFill>
          <a:ln>
            <a:noFill/>
          </a:ln>
        </p:spPr>
        <p:txBody>
          <a:bodyPr anchorCtr="1">
            <a:spAutoFit/>
          </a:bodyPr>
          <a:lstStyle/>
          <a:p>
            <a:pPr algn="ctr">
              <a:lnSpc>
                <a:spcPct val="100000"/>
              </a:lnSpc>
            </a:pPr>
            <a:r>
              <a:rPr lang="en-US" sz="1800" b="1" strike="noStrike" spc="-1">
                <a:solidFill>
                  <a:srgbClr val="000000"/>
                </a:solidFill>
                <a:latin typeface="Times New Roman"/>
                <a:ea typeface="Times New Roman"/>
              </a:rPr>
              <a:t>Aerosol Diameter [um]</a:t>
            </a:r>
            <a:endParaRPr lang="en-US" sz="1800" b="0" strike="noStrike" spc="-1">
              <a:latin typeface="Arial"/>
            </a:endParaRPr>
          </a:p>
        </p:txBody>
      </p:sp>
      <p:sp>
        <p:nvSpPr>
          <p:cNvPr id="821" name="CustomShape 4"/>
          <p:cNvSpPr/>
          <p:nvPr/>
        </p:nvSpPr>
        <p:spPr>
          <a:xfrm>
            <a:off x="7367760" y="2346120"/>
            <a:ext cx="1341720" cy="2653200"/>
          </a:xfrm>
          <a:custGeom>
            <a:avLst/>
            <a:gdLst/>
            <a:ahLst/>
            <a:cxnLst/>
            <a:rect l="l" t="t" r="r" b="b"/>
            <a:pathLst>
              <a:path w="21600" h="21600">
                <a:moveTo>
                  <a:pt x="0" y="0"/>
                </a:moveTo>
                <a:lnTo>
                  <a:pt x="21600" y="0"/>
                </a:lnTo>
                <a:lnTo>
                  <a:pt x="21600" y="21600"/>
                </a:lnTo>
                <a:lnTo>
                  <a:pt x="0" y="21600"/>
                </a:lnTo>
                <a:close/>
              </a:path>
            </a:pathLst>
          </a:custGeom>
          <a:noFill/>
          <a:ln w="25560">
            <a:solidFill>
              <a:srgbClr val="FF0000"/>
            </a:solidFill>
            <a:miter/>
          </a:ln>
        </p:spPr>
        <p:style>
          <a:lnRef idx="0">
            <a:scrgbClr r="0" g="0" b="0"/>
          </a:lnRef>
          <a:fillRef idx="0">
            <a:scrgbClr r="0" g="0" b="0"/>
          </a:fillRef>
          <a:effectRef idx="0">
            <a:scrgbClr r="0" g="0" b="0"/>
          </a:effectRef>
          <a:fontRef idx="minor"/>
        </p:style>
      </p:sp>
      <p:sp>
        <p:nvSpPr>
          <p:cNvPr id="822" name="CustomShape 5"/>
          <p:cNvSpPr/>
          <p:nvPr/>
        </p:nvSpPr>
        <p:spPr>
          <a:xfrm flipV="1">
            <a:off x="3876480" y="4695840"/>
            <a:ext cx="3366360" cy="70920"/>
          </a:xfrm>
          <a:custGeom>
            <a:avLst/>
            <a:gdLst/>
            <a:ahLst/>
            <a:cxnLst/>
            <a:rect l="l" t="t" r="r" b="b"/>
            <a:pathLst>
              <a:path w="1020218" h="21600">
                <a:moveTo>
                  <a:pt x="0" y="0"/>
                </a:moveTo>
                <a:lnTo>
                  <a:pt x="1020218" y="21600"/>
                </a:lnTo>
              </a:path>
            </a:pathLst>
          </a:custGeom>
          <a:noFill/>
          <a:ln w="36720">
            <a:solidFill>
              <a:srgbClr val="FF0000"/>
            </a:solidFill>
            <a:miter/>
            <a:tailEnd type="triangle" w="med" len="med"/>
          </a:ln>
        </p:spPr>
        <p:style>
          <a:lnRef idx="0">
            <a:scrgbClr r="0" g="0" b="0"/>
          </a:lnRef>
          <a:fillRef idx="0">
            <a:scrgbClr r="0" g="0" b="0"/>
          </a:fillRef>
          <a:effectRef idx="0">
            <a:scrgbClr r="0" g="0" b="0"/>
          </a:effectRef>
          <a:fontRef idx="minor"/>
        </p:style>
      </p:sp>
      <p:sp>
        <p:nvSpPr>
          <p:cNvPr id="823" name="TextShape 6"/>
          <p:cNvSpPr txBox="1"/>
          <p:nvPr/>
        </p:nvSpPr>
        <p:spPr>
          <a:xfrm rot="16200000">
            <a:off x="2748240" y="2774160"/>
            <a:ext cx="3314880" cy="346680"/>
          </a:xfrm>
          <a:prstGeom prst="rect">
            <a:avLst/>
          </a:prstGeom>
          <a:solidFill>
            <a:srgbClr val="FFFFFF"/>
          </a:solidFill>
          <a:ln>
            <a:noFill/>
          </a:ln>
        </p:spPr>
        <p:txBody>
          <a:bodyPr lIns="90000" tIns="45000" rIns="90000" bIns="45000" anchorCtr="1">
            <a:noAutofit/>
          </a:bodyPr>
          <a:lstStyle/>
          <a:p>
            <a:pPr algn="ctr">
              <a:lnSpc>
                <a:spcPct val="100000"/>
              </a:lnSpc>
            </a:pPr>
            <a:r>
              <a:rPr lang="en-US" sz="1800" b="1" strike="noStrike" spc="-1">
                <a:solidFill>
                  <a:srgbClr val="000000"/>
                </a:solidFill>
                <a:latin typeface="Arial"/>
                <a:ea typeface="Arial"/>
              </a:rPr>
              <a:t>Scavenging Coefficient [hr</a:t>
            </a:r>
            <a:r>
              <a:rPr lang="en-US" sz="2079" b="1" strike="noStrike" spc="-1" baseline="30000">
                <a:solidFill>
                  <a:srgbClr val="000000"/>
                </a:solidFill>
                <a:latin typeface="Arial"/>
                <a:ea typeface="Arial"/>
              </a:rPr>
              <a:t>-1</a:t>
            </a:r>
            <a:r>
              <a:rPr lang="en-US" sz="1800" b="1" strike="noStrike" spc="-1">
                <a:solidFill>
                  <a:srgbClr val="000000"/>
                </a:solidFill>
                <a:latin typeface="Arial"/>
                <a:ea typeface="Arial"/>
              </a:rPr>
              <a:t>]</a:t>
            </a:r>
            <a:endParaRPr lang="en-US"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xmlns:p15="http://schemas.microsoft.com/office/powerpoint/2012/main">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537</TotalTime>
  <Words>1349</Words>
  <Application>Microsoft Office PowerPoint</Application>
  <PresentationFormat>Custom</PresentationFormat>
  <Paragraphs>188</Paragraphs>
  <Slides>16</Slides>
  <Notes>9</Notes>
  <HiddenSlides>0</HiddenSlides>
  <MMClips>0</MMClips>
  <ScaleCrop>false</ScaleCrop>
  <HeadingPairs>
    <vt:vector size="6" baseType="variant">
      <vt:variant>
        <vt:lpstr>Fonts Used</vt:lpstr>
      </vt:variant>
      <vt:variant>
        <vt:i4>12</vt:i4>
      </vt:variant>
      <vt:variant>
        <vt:lpstr>Theme</vt:lpstr>
      </vt:variant>
      <vt:variant>
        <vt:i4>19</vt:i4>
      </vt:variant>
      <vt:variant>
        <vt:lpstr>Slide Titles</vt:lpstr>
      </vt:variant>
      <vt:variant>
        <vt:i4>16</vt:i4>
      </vt:variant>
    </vt:vector>
  </HeadingPairs>
  <TitlesOfParts>
    <vt:vector size="47" baseType="lpstr">
      <vt:lpstr>Arial</vt:lpstr>
      <vt:lpstr>Bitstream Vera Serif</vt:lpstr>
      <vt:lpstr>DejaVu Sans</vt:lpstr>
      <vt:lpstr>Helvetica</vt:lpstr>
      <vt:lpstr>Liberation Sans</vt:lpstr>
      <vt:lpstr>Lohit Devanagari</vt:lpstr>
      <vt:lpstr>Lucida Sans Unicode</vt:lpstr>
      <vt:lpstr>Symbol</vt:lpstr>
      <vt:lpstr>Tahoma</vt:lpstr>
      <vt:lpstr>Times New Roman</vt:lpstr>
      <vt:lpstr>WenQuanYi Zen Hei</vt:lpstr>
      <vt:lpstr>Wingdings</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Tech</dc:creator>
  <dc:description/>
  <cp:lastModifiedBy>David Delene</cp:lastModifiedBy>
  <cp:revision>18</cp:revision>
  <dcterms:created xsi:type="dcterms:W3CDTF">2019-02-22T03:52:00Z</dcterms:created>
  <dcterms:modified xsi:type="dcterms:W3CDTF">2019-10-15T23:50:29Z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yperlinksChanged">
    <vt:bool>false</vt:bool>
  </property>
  <property fmtid="{D5CDD505-2E9C-101B-9397-08002B2CF9AE}" pid="4" name="LinksUpToDate">
    <vt:bool>false</vt:bool>
  </property>
  <property fmtid="{D5CDD505-2E9C-101B-9397-08002B2CF9AE}" pid="5" name="PresentationFormat">
    <vt:lpwstr>Custom</vt:lpwstr>
  </property>
  <property fmtid="{D5CDD505-2E9C-101B-9397-08002B2CF9AE}" pid="6" name="ScaleCrop">
    <vt:bool>false</vt:bool>
  </property>
  <property fmtid="{D5CDD505-2E9C-101B-9397-08002B2CF9AE}" pid="7" name="ShareDoc">
    <vt:bool>false</vt:bool>
  </property>
</Properties>
</file>