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0"/>
  </p:notesMasterIdLst>
  <p:sldIdLst>
    <p:sldId id="269" r:id="rId7"/>
    <p:sldId id="291" r:id="rId8"/>
    <p:sldId id="285" r:id="rId9"/>
    <p:sldId id="287" r:id="rId10"/>
    <p:sldId id="288" r:id="rId11"/>
    <p:sldId id="289" r:id="rId12"/>
    <p:sldId id="284" r:id="rId13"/>
    <p:sldId id="279" r:id="rId14"/>
    <p:sldId id="281" r:id="rId15"/>
    <p:sldId id="282" r:id="rId16"/>
    <p:sldId id="283" r:id="rId17"/>
    <p:sldId id="278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6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2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8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4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07" algn="l" defTabSz="914323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969" algn="l" defTabSz="914323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131" algn="l" defTabSz="914323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292" algn="l" defTabSz="914323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BFBFBF"/>
    <a:srgbClr val="FFFF99"/>
    <a:srgbClr val="009999"/>
    <a:srgbClr val="CCFF33"/>
    <a:srgbClr val="FF5050"/>
    <a:srgbClr val="FFFF00"/>
    <a:srgbClr val="FF66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0" autoAdjust="0"/>
    <p:restoredTop sz="90929"/>
  </p:normalViewPr>
  <p:slideViewPr>
    <p:cSldViewPr>
      <p:cViewPr varScale="1">
        <p:scale>
          <a:sx n="18" d="100"/>
          <a:sy n="18" d="100"/>
        </p:scale>
        <p:origin x="-77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A9876-B7D0-4A31-A88C-46227B61CC13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9175-06CD-41A0-B6A7-6425B0666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0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7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302884" y="915737"/>
            <a:ext cx="4252232" cy="31332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981" tIns="48491" rIns="96981" bIns="48491" anchor="ctr"/>
          <a:lstStyle/>
          <a:p>
            <a:pPr defTabSz="484855" eaLnBrk="0" hangingPunct="0">
              <a:lnSpc>
                <a:spcPct val="209000"/>
              </a:lnSpc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Times New Roman" pitchFamily="16" charset="0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050" y="4353093"/>
            <a:ext cx="4764200" cy="34791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209777" y="694244"/>
            <a:ext cx="443844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50" tIns="44975" rIns="89950" bIns="44975" anchor="ctr"/>
          <a:lstStyle/>
          <a:p>
            <a:pPr defTabSz="449695" eaLnBrk="0" hangingPunct="0">
              <a:lnSpc>
                <a:spcPct val="86000"/>
              </a:lnSpc>
              <a:buClr>
                <a:srgbClr val="000000"/>
              </a:buClr>
              <a:buSzPct val="100000"/>
            </a:pPr>
            <a:endParaRPr lang="en-US" sz="2500">
              <a:solidFill>
                <a:prstClr val="white"/>
              </a:solidFill>
              <a:latin typeface="Times New Roman" pitchFamily="16" charset="0"/>
            </a:endParaRPr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555" y="4317132"/>
            <a:ext cx="5852451" cy="40560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02942" y="915915"/>
            <a:ext cx="4252113" cy="31331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5454" tIns="49636" rIns="95454" bIns="49636" anchor="ctr" anchorCtr="0" compatLnSpc="1"/>
          <a:lstStyle/>
          <a:p>
            <a:pPr defTabSz="969731" fontAlgn="auto" hangingPunc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84906" algn="l"/>
                <a:tab pos="969813" algn="l"/>
                <a:tab pos="1454718" algn="l"/>
                <a:tab pos="1939625" algn="l"/>
                <a:tab pos="2424531" algn="l"/>
                <a:tab pos="2909437" algn="l"/>
                <a:tab pos="3394344" algn="l"/>
                <a:tab pos="3879251" algn="l"/>
                <a:tab pos="4364156" algn="l"/>
                <a:tab pos="4849062" algn="l"/>
                <a:tab pos="5333970" algn="l"/>
                <a:tab pos="5818875" algn="l"/>
                <a:tab pos="6303782" algn="l"/>
                <a:tab pos="6788687" algn="l"/>
                <a:tab pos="7273595" algn="l"/>
                <a:tab pos="7758501" algn="l"/>
                <a:tab pos="8243406" algn="l"/>
                <a:tab pos="8728313" algn="l"/>
                <a:tab pos="9213220" algn="l"/>
                <a:tab pos="9698125" algn="l"/>
              </a:tabLst>
            </a:pPr>
            <a:endParaRPr lang="en-US" smtClean="0"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71" y="4352969"/>
            <a:ext cx="473695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02942" y="915915"/>
            <a:ext cx="4252113" cy="31331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5454" tIns="49636" rIns="95454" bIns="49636" anchor="ctr" anchorCtr="0" compatLnSpc="1"/>
          <a:lstStyle/>
          <a:p>
            <a:pPr defTabSz="969731" fontAlgn="auto" hangingPunc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84906" algn="l"/>
                <a:tab pos="969813" algn="l"/>
                <a:tab pos="1454718" algn="l"/>
                <a:tab pos="1939625" algn="l"/>
                <a:tab pos="2424531" algn="l"/>
                <a:tab pos="2909437" algn="l"/>
                <a:tab pos="3394344" algn="l"/>
                <a:tab pos="3879251" algn="l"/>
                <a:tab pos="4364156" algn="l"/>
                <a:tab pos="4849062" algn="l"/>
                <a:tab pos="5333970" algn="l"/>
                <a:tab pos="5818875" algn="l"/>
                <a:tab pos="6303782" algn="l"/>
                <a:tab pos="6788687" algn="l"/>
                <a:tab pos="7273595" algn="l"/>
                <a:tab pos="7758501" algn="l"/>
                <a:tab pos="8243406" algn="l"/>
                <a:tab pos="8728313" algn="l"/>
                <a:tab pos="9213220" algn="l"/>
                <a:tab pos="9698125" algn="l"/>
              </a:tabLst>
            </a:pPr>
            <a:endParaRPr lang="en-US" smtClean="0"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71" y="4352969"/>
            <a:ext cx="473695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02942" y="915915"/>
            <a:ext cx="4252113" cy="31331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5454" tIns="49636" rIns="95454" bIns="49636" anchor="ctr" anchorCtr="0" compatLnSpc="1"/>
          <a:lstStyle/>
          <a:p>
            <a:pPr defTabSz="969731" fontAlgn="auto" hangingPunc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84906" algn="l"/>
                <a:tab pos="969813" algn="l"/>
                <a:tab pos="1454718" algn="l"/>
                <a:tab pos="1939625" algn="l"/>
                <a:tab pos="2424531" algn="l"/>
                <a:tab pos="2909437" algn="l"/>
                <a:tab pos="3394344" algn="l"/>
                <a:tab pos="3879251" algn="l"/>
                <a:tab pos="4364156" algn="l"/>
                <a:tab pos="4849062" algn="l"/>
                <a:tab pos="5333970" algn="l"/>
                <a:tab pos="5818875" algn="l"/>
                <a:tab pos="6303782" algn="l"/>
                <a:tab pos="6788687" algn="l"/>
                <a:tab pos="7273595" algn="l"/>
                <a:tab pos="7758501" algn="l"/>
                <a:tab pos="8243406" algn="l"/>
                <a:tab pos="8728313" algn="l"/>
                <a:tab pos="9213220" algn="l"/>
                <a:tab pos="9698125" algn="l"/>
              </a:tabLst>
            </a:pPr>
            <a:endParaRPr lang="en-US" smtClean="0"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71" y="4352969"/>
            <a:ext cx="473695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02942" y="915915"/>
            <a:ext cx="4252113" cy="31331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5454" tIns="49636" rIns="95454" bIns="49636" anchor="ctr" anchorCtr="0" compatLnSpc="0"/>
          <a:lstStyle/>
          <a:p>
            <a:pPr defTabSz="969712" fontAlgn="auto" hangingPunct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84906" algn="l"/>
                <a:tab pos="969813" algn="l"/>
                <a:tab pos="1454718" algn="l"/>
                <a:tab pos="1939625" algn="l"/>
                <a:tab pos="2424532" algn="l"/>
                <a:tab pos="2909437" algn="l"/>
                <a:tab pos="3394344" algn="l"/>
                <a:tab pos="3879251" algn="l"/>
                <a:tab pos="4364157" algn="l"/>
                <a:tab pos="4849063" algn="l"/>
                <a:tab pos="5333970" algn="l"/>
                <a:tab pos="5818875" algn="l"/>
                <a:tab pos="6303782" algn="l"/>
                <a:tab pos="6788687" algn="l"/>
                <a:tab pos="7273595" algn="l"/>
                <a:tab pos="7758501" algn="l"/>
                <a:tab pos="8243407" algn="l"/>
                <a:tab pos="8728314" algn="l"/>
                <a:tab pos="9213220" algn="l"/>
                <a:tab pos="9698126" algn="l"/>
              </a:tabLst>
            </a:pPr>
            <a:endParaRPr lang="en-US" smtClean="0">
              <a:solidFill>
                <a:srgbClr val="000000"/>
              </a:solidFill>
              <a:latin typeface="Times New Roman" pitchFamily="18"/>
              <a:ea typeface="msmincho" pitchFamily="2"/>
              <a:cs typeface="msmincho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6056" y="4352968"/>
            <a:ext cx="4758943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302884" y="915737"/>
            <a:ext cx="4252232" cy="31332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981" tIns="48491" rIns="96981" bIns="48491" anchor="ctr"/>
          <a:lstStyle/>
          <a:p>
            <a:pPr defTabSz="484855" eaLnBrk="0" hangingPunct="0">
              <a:lnSpc>
                <a:spcPts val="5290"/>
              </a:lnSpc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Times New Roman" pitchFamily="16" charset="0"/>
            </a:endParaRPr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049" y="4353093"/>
            <a:ext cx="4760799" cy="34791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91432" tIns="45717" rIns="91432" bIns="45717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91432" tIns="45717" rIns="91432" bIns="45717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32" tIns="45717" rIns="91432" bIns="45717"/>
          <a:lstStyle>
            <a:lvl1pPr>
              <a:defRPr/>
            </a:lvl1pPr>
          </a:lstStyle>
          <a:p>
            <a:fld id="{8B10EE4E-A0C8-4E72-A68F-688B9AD4E6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8265BFE0-F30A-44E7-AB67-726B1BD631EB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106E0D2D-2613-4F3D-A698-CC4318355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8265BFE0-F30A-44E7-AB67-726B1BD631EB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106E0D2D-2613-4F3D-A698-CC4318355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8265BFE0-F30A-44E7-AB67-726B1BD631EB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106E0D2D-2613-4F3D-A698-CC4318355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9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1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6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5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36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2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28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73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19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64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7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360" y="866976"/>
            <a:ext cx="4281120" cy="555610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724" y="866976"/>
            <a:ext cx="4282560" cy="555610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3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62" indent="0">
              <a:buNone/>
              <a:defRPr sz="1800" b="1"/>
            </a:lvl2pPr>
            <a:lvl3pPr marL="829125" indent="0">
              <a:buNone/>
              <a:defRPr sz="1600" b="1"/>
            </a:lvl3pPr>
            <a:lvl4pPr marL="1243686" indent="0">
              <a:buNone/>
              <a:defRPr sz="1500" b="1"/>
            </a:lvl4pPr>
            <a:lvl5pPr marL="1658248" indent="0">
              <a:buNone/>
              <a:defRPr sz="1500" b="1"/>
            </a:lvl5pPr>
            <a:lvl6pPr marL="2072811" indent="0">
              <a:buNone/>
              <a:defRPr sz="1500" b="1"/>
            </a:lvl6pPr>
            <a:lvl7pPr marL="2487374" indent="0">
              <a:buNone/>
              <a:defRPr sz="1500" b="1"/>
            </a:lvl7pPr>
            <a:lvl8pPr marL="2901936" indent="0">
              <a:buNone/>
              <a:defRPr sz="1500" b="1"/>
            </a:lvl8pPr>
            <a:lvl9pPr marL="331649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9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62" indent="0">
              <a:buNone/>
              <a:defRPr sz="1800" b="1"/>
            </a:lvl2pPr>
            <a:lvl3pPr marL="829125" indent="0">
              <a:buNone/>
              <a:defRPr sz="1600" b="1"/>
            </a:lvl3pPr>
            <a:lvl4pPr marL="1243686" indent="0">
              <a:buNone/>
              <a:defRPr sz="1500" b="1"/>
            </a:lvl4pPr>
            <a:lvl5pPr marL="1658248" indent="0">
              <a:buNone/>
              <a:defRPr sz="1500" b="1"/>
            </a:lvl5pPr>
            <a:lvl6pPr marL="2072811" indent="0">
              <a:buNone/>
              <a:defRPr sz="1500" b="1"/>
            </a:lvl6pPr>
            <a:lvl7pPr marL="2487374" indent="0">
              <a:buNone/>
              <a:defRPr sz="1500" b="1"/>
            </a:lvl7pPr>
            <a:lvl8pPr marL="2901936" indent="0">
              <a:buNone/>
              <a:defRPr sz="1500" b="1"/>
            </a:lvl8pPr>
            <a:lvl9pPr marL="331649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9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8265BFE0-F30A-44E7-AB67-726B1BD631EB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106E0D2D-2613-4F3D-A698-CC4318355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30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5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62" indent="0">
              <a:buNone/>
              <a:defRPr sz="1100"/>
            </a:lvl2pPr>
            <a:lvl3pPr marL="829125" indent="0">
              <a:buNone/>
              <a:defRPr sz="900"/>
            </a:lvl3pPr>
            <a:lvl4pPr marL="1243686" indent="0">
              <a:buNone/>
              <a:defRPr sz="800"/>
            </a:lvl4pPr>
            <a:lvl5pPr marL="1658248" indent="0">
              <a:buNone/>
              <a:defRPr sz="800"/>
            </a:lvl5pPr>
            <a:lvl6pPr marL="2072811" indent="0">
              <a:buNone/>
              <a:defRPr sz="800"/>
            </a:lvl6pPr>
            <a:lvl7pPr marL="2487374" indent="0">
              <a:buNone/>
              <a:defRPr sz="800"/>
            </a:lvl7pPr>
            <a:lvl8pPr marL="2901936" indent="0">
              <a:buNone/>
              <a:defRPr sz="800"/>
            </a:lvl8pPr>
            <a:lvl9pPr marL="331649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2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62" indent="0">
              <a:buNone/>
              <a:defRPr sz="2500"/>
            </a:lvl2pPr>
            <a:lvl3pPr marL="829125" indent="0">
              <a:buNone/>
              <a:defRPr sz="2200"/>
            </a:lvl3pPr>
            <a:lvl4pPr marL="1243686" indent="0">
              <a:buNone/>
              <a:defRPr sz="1800"/>
            </a:lvl4pPr>
            <a:lvl5pPr marL="1658248" indent="0">
              <a:buNone/>
              <a:defRPr sz="1800"/>
            </a:lvl5pPr>
            <a:lvl6pPr marL="2072811" indent="0">
              <a:buNone/>
              <a:defRPr sz="1800"/>
            </a:lvl6pPr>
            <a:lvl7pPr marL="2487374" indent="0">
              <a:buNone/>
              <a:defRPr sz="1800"/>
            </a:lvl7pPr>
            <a:lvl8pPr marL="2901936" indent="0">
              <a:buNone/>
              <a:defRPr sz="1800"/>
            </a:lvl8pPr>
            <a:lvl9pPr marL="3316498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4" y="5367445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62" indent="0">
              <a:buNone/>
              <a:defRPr sz="1100"/>
            </a:lvl2pPr>
            <a:lvl3pPr marL="829125" indent="0">
              <a:buNone/>
              <a:defRPr sz="900"/>
            </a:lvl3pPr>
            <a:lvl4pPr marL="1243686" indent="0">
              <a:buNone/>
              <a:defRPr sz="800"/>
            </a:lvl4pPr>
            <a:lvl5pPr marL="1658248" indent="0">
              <a:buNone/>
              <a:defRPr sz="800"/>
            </a:lvl5pPr>
            <a:lvl6pPr marL="2072811" indent="0">
              <a:buNone/>
              <a:defRPr sz="800"/>
            </a:lvl6pPr>
            <a:lvl7pPr marL="2487374" indent="0">
              <a:buNone/>
              <a:defRPr sz="800"/>
            </a:lvl7pPr>
            <a:lvl8pPr marL="2901936" indent="0">
              <a:buNone/>
              <a:defRPr sz="800"/>
            </a:lvl8pPr>
            <a:lvl9pPr marL="331649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6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2964" y="44649"/>
            <a:ext cx="2283840" cy="63784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" y="44649"/>
            <a:ext cx="6714720" cy="63784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3" y="2130519"/>
            <a:ext cx="7772977" cy="1469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4" y="3885641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10257" indent="0" algn="ctr">
              <a:buNone/>
              <a:defRPr/>
            </a:lvl2pPr>
            <a:lvl3pPr marL="820514" indent="0" algn="ctr">
              <a:buNone/>
              <a:defRPr/>
            </a:lvl3pPr>
            <a:lvl4pPr marL="1230770" indent="0" algn="ctr">
              <a:buNone/>
              <a:defRPr/>
            </a:lvl4pPr>
            <a:lvl5pPr marL="1641027" indent="0" algn="ctr">
              <a:buNone/>
              <a:defRPr/>
            </a:lvl5pPr>
            <a:lvl6pPr marL="2051284" indent="0" algn="ctr">
              <a:buNone/>
              <a:defRPr/>
            </a:lvl6pPr>
            <a:lvl7pPr marL="2461541" indent="0" algn="ctr">
              <a:buNone/>
              <a:defRPr/>
            </a:lvl7pPr>
            <a:lvl8pPr marL="2871797" indent="0" algn="ctr">
              <a:buNone/>
              <a:defRPr/>
            </a:lvl8pPr>
            <a:lvl9pPr marL="32820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96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12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7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57" indent="0">
              <a:buNone/>
              <a:defRPr sz="1600"/>
            </a:lvl2pPr>
            <a:lvl3pPr marL="820514" indent="0">
              <a:buNone/>
              <a:defRPr sz="1400"/>
            </a:lvl3pPr>
            <a:lvl4pPr marL="1230770" indent="0">
              <a:buNone/>
              <a:defRPr sz="1300"/>
            </a:lvl4pPr>
            <a:lvl5pPr marL="1641027" indent="0">
              <a:buNone/>
              <a:defRPr sz="1300"/>
            </a:lvl5pPr>
            <a:lvl6pPr marL="2051284" indent="0">
              <a:buNone/>
              <a:defRPr sz="1300"/>
            </a:lvl6pPr>
            <a:lvl7pPr marL="2461541" indent="0">
              <a:buNone/>
              <a:defRPr sz="1300"/>
            </a:lvl7pPr>
            <a:lvl8pPr marL="2871797" indent="0">
              <a:buNone/>
              <a:defRPr sz="1300"/>
            </a:lvl8pPr>
            <a:lvl9pPr marL="328205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481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774" y="1980641"/>
            <a:ext cx="4211205" cy="40985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9523" y="1980641"/>
            <a:ext cx="4212648" cy="40985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04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57" indent="0">
              <a:buNone/>
              <a:defRPr sz="1800" b="1"/>
            </a:lvl2pPr>
            <a:lvl3pPr marL="820514" indent="0">
              <a:buNone/>
              <a:defRPr sz="1600" b="1"/>
            </a:lvl3pPr>
            <a:lvl4pPr marL="1230770" indent="0">
              <a:buNone/>
              <a:defRPr sz="1400" b="1"/>
            </a:lvl4pPr>
            <a:lvl5pPr marL="1641027" indent="0">
              <a:buNone/>
              <a:defRPr sz="1400" b="1"/>
            </a:lvl5pPr>
            <a:lvl6pPr marL="2051284" indent="0">
              <a:buNone/>
              <a:defRPr sz="1400" b="1"/>
            </a:lvl6pPr>
            <a:lvl7pPr marL="2461541" indent="0">
              <a:buNone/>
              <a:defRPr sz="1400" b="1"/>
            </a:lvl7pPr>
            <a:lvl8pPr marL="2871797" indent="0">
              <a:buNone/>
              <a:defRPr sz="1400" b="1"/>
            </a:lvl8pPr>
            <a:lvl9pPr marL="328205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4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57" indent="0">
              <a:buNone/>
              <a:defRPr sz="1800" b="1"/>
            </a:lvl2pPr>
            <a:lvl3pPr marL="820514" indent="0">
              <a:buNone/>
              <a:defRPr sz="1600" b="1"/>
            </a:lvl3pPr>
            <a:lvl4pPr marL="1230770" indent="0">
              <a:buNone/>
              <a:defRPr sz="1400" b="1"/>
            </a:lvl4pPr>
            <a:lvl5pPr marL="1641027" indent="0">
              <a:buNone/>
              <a:defRPr sz="1400" b="1"/>
            </a:lvl5pPr>
            <a:lvl6pPr marL="2051284" indent="0">
              <a:buNone/>
              <a:defRPr sz="1400" b="1"/>
            </a:lvl6pPr>
            <a:lvl7pPr marL="2461541" indent="0">
              <a:buNone/>
              <a:defRPr sz="1400" b="1"/>
            </a:lvl7pPr>
            <a:lvl8pPr marL="2871797" indent="0">
              <a:buNone/>
              <a:defRPr sz="1400" b="1"/>
            </a:lvl8pPr>
            <a:lvl9pPr marL="328205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4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22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3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8265BFE0-F30A-44E7-AB67-726B1BD631EB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106E0D2D-2613-4F3D-A698-CC4318355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5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16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6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57" indent="0">
              <a:buNone/>
              <a:defRPr sz="1100"/>
            </a:lvl2pPr>
            <a:lvl3pPr marL="820514" indent="0">
              <a:buNone/>
              <a:defRPr sz="900"/>
            </a:lvl3pPr>
            <a:lvl4pPr marL="1230770" indent="0">
              <a:buNone/>
              <a:defRPr sz="800"/>
            </a:lvl4pPr>
            <a:lvl5pPr marL="1641027" indent="0">
              <a:buNone/>
              <a:defRPr sz="800"/>
            </a:lvl5pPr>
            <a:lvl6pPr marL="2051284" indent="0">
              <a:buNone/>
              <a:defRPr sz="800"/>
            </a:lvl6pPr>
            <a:lvl7pPr marL="2461541" indent="0">
              <a:buNone/>
              <a:defRPr sz="800"/>
            </a:lvl7pPr>
            <a:lvl8pPr marL="2871797" indent="0">
              <a:buNone/>
              <a:defRPr sz="800"/>
            </a:lvl8pPr>
            <a:lvl9pPr marL="328205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135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4800322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57" indent="0">
              <a:buNone/>
              <a:defRPr sz="2500"/>
            </a:lvl2pPr>
            <a:lvl3pPr marL="820514" indent="0">
              <a:buNone/>
              <a:defRPr sz="2200"/>
            </a:lvl3pPr>
            <a:lvl4pPr marL="1230770" indent="0">
              <a:buNone/>
              <a:defRPr sz="1800"/>
            </a:lvl4pPr>
            <a:lvl5pPr marL="1641027" indent="0">
              <a:buNone/>
              <a:defRPr sz="1800"/>
            </a:lvl5pPr>
            <a:lvl6pPr marL="2051284" indent="0">
              <a:buNone/>
              <a:defRPr sz="1800"/>
            </a:lvl6pPr>
            <a:lvl7pPr marL="2461541" indent="0">
              <a:buNone/>
              <a:defRPr sz="1800"/>
            </a:lvl7pPr>
            <a:lvl8pPr marL="2871797" indent="0">
              <a:buNone/>
              <a:defRPr sz="1800"/>
            </a:lvl8pPr>
            <a:lvl9pPr marL="3282054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57" indent="0">
              <a:buNone/>
              <a:defRPr sz="1100"/>
            </a:lvl2pPr>
            <a:lvl3pPr marL="820514" indent="0">
              <a:buNone/>
              <a:defRPr sz="900"/>
            </a:lvl3pPr>
            <a:lvl4pPr marL="1230770" indent="0">
              <a:buNone/>
              <a:defRPr sz="800"/>
            </a:lvl4pPr>
            <a:lvl5pPr marL="1641027" indent="0">
              <a:buNone/>
              <a:defRPr sz="800"/>
            </a:lvl5pPr>
            <a:lvl6pPr marL="2051284" indent="0">
              <a:buNone/>
              <a:defRPr sz="800"/>
            </a:lvl6pPr>
            <a:lvl7pPr marL="2461541" indent="0">
              <a:buNone/>
              <a:defRPr sz="800"/>
            </a:lvl7pPr>
            <a:lvl8pPr marL="2871797" indent="0">
              <a:buNone/>
              <a:defRPr sz="800"/>
            </a:lvl8pPr>
            <a:lvl9pPr marL="328205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215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77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933" y="141476"/>
            <a:ext cx="2140239" cy="59377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773" y="141476"/>
            <a:ext cx="6283614" cy="59377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68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7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9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46" indent="0" algn="ctr">
              <a:buNone/>
              <a:defRPr/>
            </a:lvl2pPr>
            <a:lvl3pPr marL="829091" indent="0" algn="ctr">
              <a:buNone/>
              <a:defRPr/>
            </a:lvl3pPr>
            <a:lvl4pPr marL="1243636" indent="0" algn="ctr">
              <a:buNone/>
              <a:defRPr/>
            </a:lvl4pPr>
            <a:lvl5pPr marL="1658184" indent="0" algn="ctr">
              <a:buNone/>
              <a:defRPr/>
            </a:lvl5pPr>
            <a:lvl6pPr marL="2072730" indent="0" algn="ctr">
              <a:buNone/>
              <a:defRPr/>
            </a:lvl6pPr>
            <a:lvl7pPr marL="2487275" indent="0" algn="ctr">
              <a:buNone/>
              <a:defRPr/>
            </a:lvl7pPr>
            <a:lvl8pPr marL="2901821" indent="0" algn="ctr">
              <a:buNone/>
              <a:defRPr/>
            </a:lvl8pPr>
            <a:lvl9pPr marL="331636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0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7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46" indent="0">
              <a:buNone/>
              <a:defRPr sz="1600"/>
            </a:lvl2pPr>
            <a:lvl3pPr marL="829091" indent="0">
              <a:buNone/>
              <a:defRPr sz="1500"/>
            </a:lvl3pPr>
            <a:lvl4pPr marL="1243636" indent="0">
              <a:buNone/>
              <a:defRPr sz="1300"/>
            </a:lvl4pPr>
            <a:lvl5pPr marL="1658184" indent="0">
              <a:buNone/>
              <a:defRPr sz="1300"/>
            </a:lvl5pPr>
            <a:lvl6pPr marL="2072730" indent="0">
              <a:buNone/>
              <a:defRPr sz="1300"/>
            </a:lvl6pPr>
            <a:lvl7pPr marL="2487275" indent="0">
              <a:buNone/>
              <a:defRPr sz="1300"/>
            </a:lvl7pPr>
            <a:lvl8pPr marL="2901821" indent="0">
              <a:buNone/>
              <a:defRPr sz="1300"/>
            </a:lvl8pPr>
            <a:lvl9pPr marL="331636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360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360" y="866976"/>
            <a:ext cx="4281120" cy="555610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721" y="866976"/>
            <a:ext cx="4282560" cy="555610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2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46" indent="0">
              <a:buNone/>
              <a:defRPr sz="1800" b="1"/>
            </a:lvl2pPr>
            <a:lvl3pPr marL="829091" indent="0">
              <a:buNone/>
              <a:defRPr sz="1600" b="1"/>
            </a:lvl3pPr>
            <a:lvl4pPr marL="1243636" indent="0">
              <a:buNone/>
              <a:defRPr sz="1500" b="1"/>
            </a:lvl4pPr>
            <a:lvl5pPr marL="1658184" indent="0">
              <a:buNone/>
              <a:defRPr sz="1500" b="1"/>
            </a:lvl5pPr>
            <a:lvl6pPr marL="2072730" indent="0">
              <a:buNone/>
              <a:defRPr sz="1500" b="1"/>
            </a:lvl6pPr>
            <a:lvl7pPr marL="2487275" indent="0">
              <a:buNone/>
              <a:defRPr sz="1500" b="1"/>
            </a:lvl7pPr>
            <a:lvl8pPr marL="2901821" indent="0">
              <a:buNone/>
              <a:defRPr sz="1500" b="1"/>
            </a:lvl8pPr>
            <a:lvl9pPr marL="331636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9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2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46" indent="0">
              <a:buNone/>
              <a:defRPr sz="1800" b="1"/>
            </a:lvl2pPr>
            <a:lvl3pPr marL="829091" indent="0">
              <a:buNone/>
              <a:defRPr sz="1600" b="1"/>
            </a:lvl3pPr>
            <a:lvl4pPr marL="1243636" indent="0">
              <a:buNone/>
              <a:defRPr sz="1500" b="1"/>
            </a:lvl4pPr>
            <a:lvl5pPr marL="1658184" indent="0">
              <a:buNone/>
              <a:defRPr sz="1500" b="1"/>
            </a:lvl5pPr>
            <a:lvl6pPr marL="2072730" indent="0">
              <a:buNone/>
              <a:defRPr sz="1500" b="1"/>
            </a:lvl6pPr>
            <a:lvl7pPr marL="2487275" indent="0">
              <a:buNone/>
              <a:defRPr sz="1500" b="1"/>
            </a:lvl7pPr>
            <a:lvl8pPr marL="2901821" indent="0">
              <a:buNone/>
              <a:defRPr sz="1500" b="1"/>
            </a:lvl8pPr>
            <a:lvl9pPr marL="331636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9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8265BFE0-F30A-44E7-AB67-726B1BD631EB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106E0D2D-2613-4F3D-A698-CC4318355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0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9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366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30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46" indent="0">
              <a:buNone/>
              <a:defRPr sz="1100"/>
            </a:lvl2pPr>
            <a:lvl3pPr marL="829091" indent="0">
              <a:buNone/>
              <a:defRPr sz="900"/>
            </a:lvl3pPr>
            <a:lvl4pPr marL="1243636" indent="0">
              <a:buNone/>
              <a:defRPr sz="800"/>
            </a:lvl4pPr>
            <a:lvl5pPr marL="1658184" indent="0">
              <a:buNone/>
              <a:defRPr sz="800"/>
            </a:lvl5pPr>
            <a:lvl6pPr marL="2072730" indent="0">
              <a:buNone/>
              <a:defRPr sz="800"/>
            </a:lvl6pPr>
            <a:lvl7pPr marL="2487275" indent="0">
              <a:buNone/>
              <a:defRPr sz="800"/>
            </a:lvl7pPr>
            <a:lvl8pPr marL="2901821" indent="0">
              <a:buNone/>
              <a:defRPr sz="800"/>
            </a:lvl8pPr>
            <a:lvl9pPr marL="331636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093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46" indent="0">
              <a:buNone/>
              <a:defRPr sz="2500"/>
            </a:lvl2pPr>
            <a:lvl3pPr marL="829091" indent="0">
              <a:buNone/>
              <a:defRPr sz="2200"/>
            </a:lvl3pPr>
            <a:lvl4pPr marL="1243636" indent="0">
              <a:buNone/>
              <a:defRPr sz="1800"/>
            </a:lvl4pPr>
            <a:lvl5pPr marL="1658184" indent="0">
              <a:buNone/>
              <a:defRPr sz="1800"/>
            </a:lvl5pPr>
            <a:lvl6pPr marL="2072730" indent="0">
              <a:buNone/>
              <a:defRPr sz="1800"/>
            </a:lvl6pPr>
            <a:lvl7pPr marL="2487275" indent="0">
              <a:buNone/>
              <a:defRPr sz="1800"/>
            </a:lvl7pPr>
            <a:lvl8pPr marL="2901821" indent="0">
              <a:buNone/>
              <a:defRPr sz="1800"/>
            </a:lvl8pPr>
            <a:lvl9pPr marL="3316366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5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46" indent="0">
              <a:buNone/>
              <a:defRPr sz="1100"/>
            </a:lvl2pPr>
            <a:lvl3pPr marL="829091" indent="0">
              <a:buNone/>
              <a:defRPr sz="900"/>
            </a:lvl3pPr>
            <a:lvl4pPr marL="1243636" indent="0">
              <a:buNone/>
              <a:defRPr sz="800"/>
            </a:lvl4pPr>
            <a:lvl5pPr marL="1658184" indent="0">
              <a:buNone/>
              <a:defRPr sz="800"/>
            </a:lvl5pPr>
            <a:lvl6pPr marL="2072730" indent="0">
              <a:buNone/>
              <a:defRPr sz="800"/>
            </a:lvl6pPr>
            <a:lvl7pPr marL="2487275" indent="0">
              <a:buNone/>
              <a:defRPr sz="800"/>
            </a:lvl7pPr>
            <a:lvl8pPr marL="2901821" indent="0">
              <a:buNone/>
              <a:defRPr sz="800"/>
            </a:lvl8pPr>
            <a:lvl9pPr marL="331636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61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13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2961" y="44646"/>
            <a:ext cx="2283840" cy="63784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44646"/>
            <a:ext cx="6714720" cy="63784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3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64" y="2130529"/>
            <a:ext cx="7772472" cy="14697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28" y="3886776"/>
            <a:ext cx="6400944" cy="17519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4406453"/>
            <a:ext cx="7772471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2906445"/>
            <a:ext cx="7772471" cy="150000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5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58" y="866608"/>
            <a:ext cx="4273059" cy="55364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822" y="866608"/>
            <a:ext cx="4273059" cy="55364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8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8265BFE0-F30A-44E7-AB67-726B1BD631EB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106E0D2D-2613-4F3D-A698-CC4318355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6" y="274954"/>
            <a:ext cx="823060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96" y="1534557"/>
            <a:ext cx="4041109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96" y="2175156"/>
            <a:ext cx="4041109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54" y="1534557"/>
            <a:ext cx="4042550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54" y="2175156"/>
            <a:ext cx="4042550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6" y="273514"/>
            <a:ext cx="300814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69" y="273515"/>
            <a:ext cx="5111535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96" y="1435228"/>
            <a:ext cx="3008141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1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06" y="4800889"/>
            <a:ext cx="5486112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06" y="613247"/>
            <a:ext cx="5486112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4772" indent="0">
              <a:buNone/>
              <a:defRPr sz="2500"/>
            </a:lvl2pPr>
            <a:lvl3pPr marL="829544" indent="0">
              <a:buNone/>
              <a:defRPr sz="2200"/>
            </a:lvl3pPr>
            <a:lvl4pPr marL="1244316" indent="0">
              <a:buNone/>
              <a:defRPr sz="1800"/>
            </a:lvl4pPr>
            <a:lvl5pPr marL="1659087" indent="0">
              <a:buNone/>
              <a:defRPr sz="1800"/>
            </a:lvl5pPr>
            <a:lvl6pPr marL="2073859" indent="0">
              <a:buNone/>
              <a:defRPr sz="1800"/>
            </a:lvl6pPr>
            <a:lvl7pPr marL="2488631" indent="0">
              <a:buNone/>
              <a:defRPr sz="1800"/>
            </a:lvl7pPr>
            <a:lvl8pPr marL="2903403" indent="0">
              <a:buNone/>
              <a:defRPr sz="1800"/>
            </a:lvl8pPr>
            <a:lvl9pPr marL="331817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06" y="5366630"/>
            <a:ext cx="5486112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0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352" y="44627"/>
            <a:ext cx="2279157" cy="63584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4627"/>
            <a:ext cx="6702046" cy="63584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7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52" indent="0" algn="ctr">
              <a:buNone/>
              <a:defRPr/>
            </a:lvl2pPr>
            <a:lvl3pPr marL="828903" indent="0" algn="ctr">
              <a:buNone/>
              <a:defRPr/>
            </a:lvl3pPr>
            <a:lvl4pPr marL="1243355" indent="0" algn="ctr">
              <a:buNone/>
              <a:defRPr/>
            </a:lvl4pPr>
            <a:lvl5pPr marL="1657807" indent="0" algn="ctr">
              <a:buNone/>
              <a:defRPr/>
            </a:lvl5pPr>
            <a:lvl6pPr marL="2072259" indent="0" algn="ctr">
              <a:buNone/>
              <a:defRPr/>
            </a:lvl6pPr>
            <a:lvl7pPr marL="2486711" indent="0" algn="ctr">
              <a:buNone/>
              <a:defRPr/>
            </a:lvl7pPr>
            <a:lvl8pPr marL="2901161" indent="0" algn="ctr">
              <a:buNone/>
              <a:defRPr/>
            </a:lvl8pPr>
            <a:lvl9pPr marL="331561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37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65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9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7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52" indent="0">
              <a:buNone/>
              <a:defRPr sz="1600"/>
            </a:lvl2pPr>
            <a:lvl3pPr marL="828903" indent="0">
              <a:buNone/>
              <a:defRPr sz="1500"/>
            </a:lvl3pPr>
            <a:lvl4pPr marL="1243355" indent="0">
              <a:buNone/>
              <a:defRPr sz="1300"/>
            </a:lvl4pPr>
            <a:lvl5pPr marL="1657807" indent="0">
              <a:buNone/>
              <a:defRPr sz="1300"/>
            </a:lvl5pPr>
            <a:lvl6pPr marL="2072259" indent="0">
              <a:buNone/>
              <a:defRPr sz="1300"/>
            </a:lvl6pPr>
            <a:lvl7pPr marL="2486711" indent="0">
              <a:buNone/>
              <a:defRPr sz="1300"/>
            </a:lvl7pPr>
            <a:lvl8pPr marL="2901161" indent="0">
              <a:buNone/>
              <a:defRPr sz="1300"/>
            </a:lvl8pPr>
            <a:lvl9pPr marL="331561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66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8265BFE0-F30A-44E7-AB67-726B1BD631EB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106E0D2D-2613-4F3D-A698-CC4318355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360" y="866971"/>
            <a:ext cx="4282560" cy="555898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162" y="866971"/>
            <a:ext cx="4284000" cy="555898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6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6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2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52" indent="0">
              <a:buNone/>
              <a:defRPr sz="1800" b="1"/>
            </a:lvl2pPr>
            <a:lvl3pPr marL="828903" indent="0">
              <a:buNone/>
              <a:defRPr sz="1600" b="1"/>
            </a:lvl3pPr>
            <a:lvl4pPr marL="1243355" indent="0">
              <a:buNone/>
              <a:defRPr sz="1500" b="1"/>
            </a:lvl4pPr>
            <a:lvl5pPr marL="1657807" indent="0">
              <a:buNone/>
              <a:defRPr sz="1500" b="1"/>
            </a:lvl5pPr>
            <a:lvl6pPr marL="2072259" indent="0">
              <a:buNone/>
              <a:defRPr sz="1500" b="1"/>
            </a:lvl6pPr>
            <a:lvl7pPr marL="2486711" indent="0">
              <a:buNone/>
              <a:defRPr sz="1500" b="1"/>
            </a:lvl7pPr>
            <a:lvl8pPr marL="2901161" indent="0">
              <a:buNone/>
              <a:defRPr sz="1500" b="1"/>
            </a:lvl8pPr>
            <a:lvl9pPr marL="331561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2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52" indent="0">
              <a:buNone/>
              <a:defRPr sz="1800" b="1"/>
            </a:lvl2pPr>
            <a:lvl3pPr marL="828903" indent="0">
              <a:buNone/>
              <a:defRPr sz="1600" b="1"/>
            </a:lvl3pPr>
            <a:lvl4pPr marL="1243355" indent="0">
              <a:buNone/>
              <a:defRPr sz="1500" b="1"/>
            </a:lvl4pPr>
            <a:lvl5pPr marL="1657807" indent="0">
              <a:buNone/>
              <a:defRPr sz="1500" b="1"/>
            </a:lvl5pPr>
            <a:lvl6pPr marL="2072259" indent="0">
              <a:buNone/>
              <a:defRPr sz="1500" b="1"/>
            </a:lvl6pPr>
            <a:lvl7pPr marL="2486711" indent="0">
              <a:buNone/>
              <a:defRPr sz="1500" b="1"/>
            </a:lvl7pPr>
            <a:lvl8pPr marL="2901161" indent="0">
              <a:buNone/>
              <a:defRPr sz="1500" b="1"/>
            </a:lvl8pPr>
            <a:lvl9pPr marL="331561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17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026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7889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7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52" indent="0">
              <a:buNone/>
              <a:defRPr sz="1100"/>
            </a:lvl2pPr>
            <a:lvl3pPr marL="828903" indent="0">
              <a:buNone/>
              <a:defRPr sz="900"/>
            </a:lvl3pPr>
            <a:lvl4pPr marL="1243355" indent="0">
              <a:buNone/>
              <a:defRPr sz="800"/>
            </a:lvl4pPr>
            <a:lvl5pPr marL="1657807" indent="0">
              <a:buNone/>
              <a:defRPr sz="800"/>
            </a:lvl5pPr>
            <a:lvl6pPr marL="2072259" indent="0">
              <a:buNone/>
              <a:defRPr sz="800"/>
            </a:lvl6pPr>
            <a:lvl7pPr marL="2486711" indent="0">
              <a:buNone/>
              <a:defRPr sz="800"/>
            </a:lvl7pPr>
            <a:lvl8pPr marL="2901161" indent="0">
              <a:buNone/>
              <a:defRPr sz="800"/>
            </a:lvl8pPr>
            <a:lvl9pPr marL="33156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1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52" indent="0">
              <a:buNone/>
              <a:defRPr sz="2500"/>
            </a:lvl2pPr>
            <a:lvl3pPr marL="828903" indent="0">
              <a:buNone/>
              <a:defRPr sz="2200"/>
            </a:lvl3pPr>
            <a:lvl4pPr marL="1243355" indent="0">
              <a:buNone/>
              <a:defRPr sz="1800"/>
            </a:lvl4pPr>
            <a:lvl5pPr marL="1657807" indent="0">
              <a:buNone/>
              <a:defRPr sz="1800"/>
            </a:lvl5pPr>
            <a:lvl6pPr marL="2072259" indent="0">
              <a:buNone/>
              <a:defRPr sz="1800"/>
            </a:lvl6pPr>
            <a:lvl7pPr marL="2486711" indent="0">
              <a:buNone/>
              <a:defRPr sz="1800"/>
            </a:lvl7pPr>
            <a:lvl8pPr marL="2901161" indent="0">
              <a:buNone/>
              <a:defRPr sz="1800"/>
            </a:lvl8pPr>
            <a:lvl9pPr marL="3315614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52" indent="0">
              <a:buNone/>
              <a:defRPr sz="1100"/>
            </a:lvl2pPr>
            <a:lvl3pPr marL="828903" indent="0">
              <a:buNone/>
              <a:defRPr sz="900"/>
            </a:lvl3pPr>
            <a:lvl4pPr marL="1243355" indent="0">
              <a:buNone/>
              <a:defRPr sz="800"/>
            </a:lvl4pPr>
            <a:lvl5pPr marL="1657807" indent="0">
              <a:buNone/>
              <a:defRPr sz="800"/>
            </a:lvl5pPr>
            <a:lvl6pPr marL="2072259" indent="0">
              <a:buNone/>
              <a:defRPr sz="800"/>
            </a:lvl6pPr>
            <a:lvl7pPr marL="2486711" indent="0">
              <a:buNone/>
              <a:defRPr sz="800"/>
            </a:lvl7pPr>
            <a:lvl8pPr marL="2901161" indent="0">
              <a:buNone/>
              <a:defRPr sz="800"/>
            </a:lvl8pPr>
            <a:lvl9pPr marL="33156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6955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97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5844" y="44648"/>
            <a:ext cx="2283840" cy="63813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4648"/>
            <a:ext cx="6717600" cy="63813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8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8265BFE0-F30A-44E7-AB67-726B1BD631EB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106E0D2D-2613-4F3D-A698-CC4318355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8265BFE0-F30A-44E7-AB67-726B1BD631EB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106E0D2D-2613-4F3D-A698-CC4318355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8265BFE0-F30A-44E7-AB67-726B1BD631EB}" type="datetimeFigureOut">
              <a:rPr lang="en-US" smtClean="0"/>
              <a:pPr/>
              <a:t>3/4/2012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106E0D2D-2613-4F3D-A698-CC4318355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0"/>
            <a:ext cx="911544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495801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3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323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65" indent="-228581" algn="l" defTabSz="9143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88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2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3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" y="44418"/>
            <a:ext cx="9136901" cy="6152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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07360" y="867084"/>
            <a:ext cx="8701936" cy="5556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19040" marR="0" lvl="0" indent="-314280" algn="l" hangingPunct="0">
              <a:lnSpc>
                <a:spcPct val="84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45000"/>
              <a:buFont typeface="Wingdings" pitchFamily="2"/>
              <a:buNone/>
              <a:tabLst>
                <a:tab pos="37800" algn="l"/>
                <a:tab pos="495000" algn="l"/>
                <a:tab pos="952200" algn="l"/>
                <a:tab pos="1409399" algn="l"/>
                <a:tab pos="1866599" algn="l"/>
                <a:tab pos="2323800" algn="l"/>
                <a:tab pos="2781000" algn="l"/>
                <a:tab pos="3238200" algn="l"/>
                <a:tab pos="3695400" algn="l"/>
                <a:tab pos="4152600" algn="l"/>
                <a:tab pos="4609800" algn="l"/>
                <a:tab pos="5067000" algn="l"/>
                <a:tab pos="5524200" algn="l"/>
                <a:tab pos="5981400" algn="l"/>
                <a:tab pos="6438599" algn="l"/>
                <a:tab pos="6895800" algn="l"/>
                <a:tab pos="7352999" algn="l"/>
                <a:tab pos="7810200" algn="l"/>
                <a:tab pos="8267399" algn="l"/>
                <a:tab pos="87246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Arial Unicode MS" pitchFamily="2"/>
                <a:cs typeface="Arial Unicode MS" pitchFamily="2"/>
              </a:defRPr>
            </a:defPPr>
            <a:lvl1pPr marL="419040" marR="0" lvl="0" indent="-314280" algn="l" hangingPunct="0">
              <a:lnSpc>
                <a:spcPct val="84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37800" algn="l"/>
                <a:tab pos="495000" algn="l"/>
                <a:tab pos="952200" algn="l"/>
                <a:tab pos="1409399" algn="l"/>
                <a:tab pos="1866599" algn="l"/>
                <a:tab pos="2323800" algn="l"/>
                <a:tab pos="2781000" algn="l"/>
                <a:tab pos="3238200" algn="l"/>
                <a:tab pos="3695400" algn="l"/>
                <a:tab pos="4152600" algn="l"/>
                <a:tab pos="4609800" algn="l"/>
                <a:tab pos="5067000" algn="l"/>
                <a:tab pos="5524200" algn="l"/>
                <a:tab pos="5981400" algn="l"/>
                <a:tab pos="6438599" algn="l"/>
                <a:tab pos="6895800" algn="l"/>
                <a:tab pos="7352999" algn="l"/>
                <a:tab pos="7810200" algn="l"/>
                <a:tab pos="8267399" algn="l"/>
                <a:tab pos="87246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Arial Unicode MS" pitchFamily="2"/>
                <a:cs typeface="Arial Unicode MS" pitchFamily="2"/>
              </a:defRPr>
            </a:lvl1pPr>
            <a:lvl2pPr marL="850680" marR="0" lvl="1" indent="-282600" algn="l" hangingPunct="0">
              <a:lnSpc>
                <a:spcPct val="84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3360" algn="l"/>
                <a:tab pos="520560" algn="l"/>
                <a:tab pos="977759" algn="l"/>
                <a:tab pos="1434960" algn="l"/>
                <a:tab pos="1892160" algn="l"/>
                <a:tab pos="2349360" algn="l"/>
                <a:tab pos="2806560" algn="l"/>
                <a:tab pos="3263760" algn="l"/>
                <a:tab pos="3720960" algn="l"/>
                <a:tab pos="4178160" algn="l"/>
                <a:tab pos="4635360" algn="l"/>
                <a:tab pos="5092560" algn="l"/>
                <a:tab pos="5549760" algn="l"/>
                <a:tab pos="6006960" algn="l"/>
                <a:tab pos="6464160" algn="l"/>
                <a:tab pos="6921360" algn="l"/>
                <a:tab pos="7378559" algn="l"/>
                <a:tab pos="7835759" algn="l"/>
                <a:tab pos="8292960" algn="l"/>
                <a:tab pos="87501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Arial Unicode MS" pitchFamily="2"/>
                <a:cs typeface="Arial Unicode MS" pitchFamily="2"/>
              </a:defRPr>
            </a:lvl2pPr>
            <a:lvl3pPr marL="1282679" marR="0" lvl="2" indent="-212760" algn="l" hangingPunct="0">
              <a:lnSpc>
                <a:spcPct val="84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88560" algn="l"/>
                <a:tab pos="545760" algn="l"/>
                <a:tab pos="1002960" algn="l"/>
                <a:tab pos="1460160" algn="l"/>
                <a:tab pos="1917359" algn="l"/>
                <a:tab pos="2374560" algn="l"/>
                <a:tab pos="2831760" algn="l"/>
                <a:tab pos="3288959" algn="l"/>
                <a:tab pos="3746160" algn="l"/>
                <a:tab pos="4203360" algn="l"/>
                <a:tab pos="4660560" algn="l"/>
                <a:tab pos="5117760" algn="l"/>
                <a:tab pos="5574960" algn="l"/>
                <a:tab pos="6032160" algn="l"/>
                <a:tab pos="6489360" algn="l"/>
                <a:tab pos="6946560" algn="l"/>
                <a:tab pos="7403760" algn="l"/>
                <a:tab pos="7860960" algn="l"/>
                <a:tab pos="8318160" algn="l"/>
                <a:tab pos="87753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Arial Unicode MS" pitchFamily="2"/>
                <a:cs typeface="Arial Unicode MS" pitchFamily="2"/>
              </a:defRPr>
            </a:lvl3pPr>
            <a:lvl4pPr marL="1714319" marR="0" lvl="3" indent="-203040" algn="l" hangingPunct="0">
              <a:lnSpc>
                <a:spcPct val="84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Arial Unicode MS" pitchFamily="2"/>
                <a:cs typeface="Arial Unicode MS" pitchFamily="2"/>
              </a:defRPr>
            </a:lvl4pPr>
            <a:lvl5pPr marL="2145960" marR="0" lvl="4" indent="-204480" algn="l" hangingPunct="0">
              <a:lnSpc>
                <a:spcPct val="84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39680" algn="l"/>
                <a:tab pos="596880" algn="l"/>
                <a:tab pos="1054080" algn="l"/>
                <a:tab pos="1511279" algn="l"/>
                <a:tab pos="1968480" algn="l"/>
                <a:tab pos="2425680" algn="l"/>
                <a:tab pos="2882879" algn="l"/>
                <a:tab pos="3340079" algn="l"/>
                <a:tab pos="3797279" algn="l"/>
                <a:tab pos="4254480" algn="l"/>
                <a:tab pos="4711680" algn="l"/>
                <a:tab pos="5168880" algn="l"/>
                <a:tab pos="5626079" algn="l"/>
                <a:tab pos="6083280" algn="l"/>
                <a:tab pos="6540480" algn="l"/>
                <a:tab pos="6997680" algn="l"/>
                <a:tab pos="7454879" algn="l"/>
                <a:tab pos="7912079" algn="l"/>
                <a:tab pos="836927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Arial Unicode MS" pitchFamily="2"/>
                <a:cs typeface="Arial Unicode MS" pitchFamily="2"/>
              </a:defRPr>
            </a:lvl5pPr>
            <a:lvl6pPr marL="2145960" marR="0" lvl="5" indent="-204480" algn="l" hangingPunct="0">
              <a:lnSpc>
                <a:spcPct val="84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39680" algn="l"/>
                <a:tab pos="596880" algn="l"/>
                <a:tab pos="1054080" algn="l"/>
                <a:tab pos="1511279" algn="l"/>
                <a:tab pos="1968480" algn="l"/>
                <a:tab pos="2425680" algn="l"/>
                <a:tab pos="2882879" algn="l"/>
                <a:tab pos="3340079" algn="l"/>
                <a:tab pos="3797279" algn="l"/>
                <a:tab pos="4254480" algn="l"/>
                <a:tab pos="4711680" algn="l"/>
                <a:tab pos="5168880" algn="l"/>
                <a:tab pos="5626079" algn="l"/>
                <a:tab pos="6083280" algn="l"/>
                <a:tab pos="6540480" algn="l"/>
                <a:tab pos="6997680" algn="l"/>
                <a:tab pos="7454879" algn="l"/>
                <a:tab pos="7912079" algn="l"/>
                <a:tab pos="836927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Arial Unicode MS" pitchFamily="2"/>
                <a:cs typeface="Arial Unicode MS" pitchFamily="2"/>
              </a:defRPr>
            </a:lvl6pPr>
            <a:lvl7pPr marL="2145960" marR="0" lvl="6" indent="-204480" algn="l" hangingPunct="0">
              <a:lnSpc>
                <a:spcPct val="84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39680" algn="l"/>
                <a:tab pos="596880" algn="l"/>
                <a:tab pos="1054080" algn="l"/>
                <a:tab pos="1511279" algn="l"/>
                <a:tab pos="1968480" algn="l"/>
                <a:tab pos="2425680" algn="l"/>
                <a:tab pos="2882879" algn="l"/>
                <a:tab pos="3340079" algn="l"/>
                <a:tab pos="3797279" algn="l"/>
                <a:tab pos="4254480" algn="l"/>
                <a:tab pos="4711680" algn="l"/>
                <a:tab pos="5168880" algn="l"/>
                <a:tab pos="5626079" algn="l"/>
                <a:tab pos="6083280" algn="l"/>
                <a:tab pos="6540480" algn="l"/>
                <a:tab pos="6997680" algn="l"/>
                <a:tab pos="7454879" algn="l"/>
                <a:tab pos="7912079" algn="l"/>
                <a:tab pos="836927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Arial Unicode MS" pitchFamily="2"/>
                <a:cs typeface="Arial Unicode MS" pitchFamily="2"/>
              </a:defRPr>
            </a:lvl7pPr>
            <a:lvl8pPr marL="2145960" marR="0" lvl="7" indent="-204480" algn="l" hangingPunct="0">
              <a:lnSpc>
                <a:spcPct val="84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39680" algn="l"/>
                <a:tab pos="596880" algn="l"/>
                <a:tab pos="1054080" algn="l"/>
                <a:tab pos="1511279" algn="l"/>
                <a:tab pos="1968480" algn="l"/>
                <a:tab pos="2425680" algn="l"/>
                <a:tab pos="2882879" algn="l"/>
                <a:tab pos="3340079" algn="l"/>
                <a:tab pos="3797279" algn="l"/>
                <a:tab pos="4254480" algn="l"/>
                <a:tab pos="4711680" algn="l"/>
                <a:tab pos="5168880" algn="l"/>
                <a:tab pos="5626079" algn="l"/>
                <a:tab pos="6083280" algn="l"/>
                <a:tab pos="6540480" algn="l"/>
                <a:tab pos="6997680" algn="l"/>
                <a:tab pos="7454879" algn="l"/>
                <a:tab pos="7912079" algn="l"/>
                <a:tab pos="836927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Arial Unicode MS" pitchFamily="2"/>
                <a:cs typeface="Arial Unicode MS" pitchFamily="2"/>
              </a:defRPr>
            </a:lvl8pPr>
            <a:lvl9pPr marL="1944000" marR="0" lvl="8" indent="-216000" algn="l" hangingPunct="0">
              <a:lnSpc>
                <a:spcPct val="84000"/>
              </a:lnSpc>
              <a:spcBef>
                <a:spcPts val="0"/>
              </a:spcBef>
              <a:spcAft>
                <a:spcPts val="286"/>
              </a:spcAft>
              <a:buSzPct val="45000"/>
              <a:buFont typeface="StarSymbol"/>
              <a:buChar char="●"/>
              <a:tabLst>
                <a:tab pos="139680" algn="l"/>
                <a:tab pos="596880" algn="l"/>
                <a:tab pos="1054080" algn="l"/>
                <a:tab pos="1511279" algn="l"/>
                <a:tab pos="1968480" algn="l"/>
                <a:tab pos="2425680" algn="l"/>
                <a:tab pos="2882879" algn="l"/>
                <a:tab pos="3340079" algn="l"/>
                <a:tab pos="3797279" algn="l"/>
                <a:tab pos="4254480" algn="l"/>
                <a:tab pos="4711680" algn="l"/>
                <a:tab pos="5168880" algn="l"/>
                <a:tab pos="5626079" algn="l"/>
                <a:tab pos="6083280" algn="l"/>
                <a:tab pos="6540480" algn="l"/>
                <a:tab pos="6997680" algn="l"/>
                <a:tab pos="7454879" algn="l"/>
                <a:tab pos="7912079" algn="l"/>
                <a:tab pos="836927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84000"/>
        </a:lnSpc>
        <a:spcBef>
          <a:spcPts val="0"/>
        </a:spcBef>
        <a:spcAft>
          <a:spcPts val="0"/>
        </a:spcAft>
        <a:tabLst>
          <a:tab pos="0" algn="l"/>
          <a:tab pos="414562" algn="l"/>
          <a:tab pos="829125" algn="l"/>
          <a:tab pos="1243685" algn="l"/>
          <a:tab pos="1658248" algn="l"/>
          <a:tab pos="2072811" algn="l"/>
          <a:tab pos="2487373" algn="l"/>
          <a:tab pos="2901936" algn="l"/>
          <a:tab pos="3316498" algn="l"/>
          <a:tab pos="3731060" algn="l"/>
          <a:tab pos="4145622" algn="l"/>
          <a:tab pos="4560184" algn="l"/>
          <a:tab pos="4974746" algn="l"/>
          <a:tab pos="5389310" algn="l"/>
          <a:tab pos="5803872" algn="l"/>
          <a:tab pos="6218433" algn="l"/>
          <a:tab pos="6632996" algn="l"/>
          <a:tab pos="7047559" algn="l"/>
          <a:tab pos="7462120" algn="l"/>
          <a:tab pos="7876683" algn="l"/>
          <a:tab pos="8291246" algn="l"/>
        </a:tabLst>
        <a:defRPr lang="en-US" sz="3600" b="1" i="0" u="none" strike="noStrike" baseline="0">
          <a:ln>
            <a:noFill/>
          </a:ln>
          <a:solidFill>
            <a:srgbClr val="B84700"/>
          </a:solidFill>
          <a:latin typeface="Bitstream Vera Serif" pitchFamily="18"/>
          <a:ea typeface="Arial Unicode MS" pitchFamily="2"/>
          <a:cs typeface="Arial Unicode MS" pitchFamily="2"/>
        </a:defRPr>
      </a:lvl1pPr>
    </p:titleStyle>
    <p:bodyStyle>
      <a:lvl1pPr marL="0" marR="0" indent="0" algn="l" rtl="0" hangingPunct="0">
        <a:lnSpc>
          <a:spcPct val="84000"/>
        </a:lnSpc>
        <a:spcBef>
          <a:spcPts val="0"/>
        </a:spcBef>
        <a:spcAft>
          <a:spcPts val="1291"/>
        </a:spcAft>
        <a:tabLst>
          <a:tab pos="34274" algn="l"/>
          <a:tab pos="448837" algn="l"/>
          <a:tab pos="863400" algn="l"/>
          <a:tab pos="1277961" algn="l"/>
          <a:tab pos="1692525" algn="l"/>
          <a:tab pos="2107085" algn="l"/>
          <a:tab pos="2521649" algn="l"/>
          <a:tab pos="2936211" algn="l"/>
          <a:tab pos="3350774" algn="l"/>
          <a:tab pos="3765335" algn="l"/>
          <a:tab pos="4179899" algn="l"/>
          <a:tab pos="4594458" algn="l"/>
          <a:tab pos="5009021" algn="l"/>
          <a:tab pos="5423585" algn="l"/>
          <a:tab pos="5838143" algn="l"/>
          <a:tab pos="6252709" algn="l"/>
          <a:tab pos="6667269" algn="l"/>
          <a:tab pos="7081834" algn="l"/>
          <a:tab pos="7496394" algn="l"/>
          <a:tab pos="7910959" algn="l"/>
        </a:tabLst>
        <a:defRPr lang="en-US" sz="2900" b="0" i="0" u="none" strike="noStrike" baseline="0">
          <a:ln>
            <a:noFill/>
          </a:ln>
          <a:solidFill>
            <a:srgbClr val="000000"/>
          </a:solidFill>
          <a:latin typeface="Bitstream Vera Serif" pitchFamily="18"/>
          <a:ea typeface="Arial Unicode MS" pitchFamily="2"/>
          <a:cs typeface="Arial Unicode MS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4308" y="141476"/>
            <a:ext cx="8503227" cy="144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773" y="1980641"/>
            <a:ext cx="8562398" cy="40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16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0507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257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84700"/>
          </a:solidFill>
          <a:latin typeface="+mj-lt"/>
          <a:ea typeface="+mj-ea"/>
          <a:cs typeface="+mj-cs"/>
        </a:defRPr>
      </a:lvl1pPr>
      <a:lvl2pPr marL="666667" indent="-256410" algn="ctr" defTabSz="410257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84700"/>
          </a:solidFill>
          <a:latin typeface="Bitstream Vera Serif" pitchFamily="16" charset="0"/>
          <a:ea typeface="msgothic" charset="0"/>
          <a:cs typeface="msgothic" charset="0"/>
        </a:defRPr>
      </a:lvl2pPr>
      <a:lvl3pPr marL="1025641" indent="-205129" algn="ctr" defTabSz="410257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84700"/>
          </a:solidFill>
          <a:latin typeface="Bitstream Vera Serif" pitchFamily="16" charset="0"/>
          <a:ea typeface="msgothic" charset="0"/>
          <a:cs typeface="msgothic" charset="0"/>
        </a:defRPr>
      </a:lvl3pPr>
      <a:lvl4pPr marL="1435898" indent="-205129" algn="ctr" defTabSz="410257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84700"/>
          </a:solidFill>
          <a:latin typeface="Bitstream Vera Serif" pitchFamily="16" charset="0"/>
          <a:ea typeface="msgothic" charset="0"/>
          <a:cs typeface="msgothic" charset="0"/>
        </a:defRPr>
      </a:lvl4pPr>
      <a:lvl5pPr marL="1846156" indent="-205129" algn="ctr" defTabSz="410257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84700"/>
          </a:solidFill>
          <a:latin typeface="Bitstream Vera Serif" pitchFamily="16" charset="0"/>
          <a:ea typeface="msgothic" charset="0"/>
          <a:cs typeface="msgothic" charset="0"/>
        </a:defRPr>
      </a:lvl5pPr>
      <a:lvl6pPr marL="2256412" indent="-205129" algn="ctr" defTabSz="410257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84700"/>
          </a:solidFill>
          <a:latin typeface="Bitstream Vera Serif" pitchFamily="16" charset="0"/>
          <a:ea typeface="msgothic" charset="0"/>
          <a:cs typeface="msgothic" charset="0"/>
        </a:defRPr>
      </a:lvl6pPr>
      <a:lvl7pPr marL="2666668" indent="-205129" algn="ctr" defTabSz="410257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84700"/>
          </a:solidFill>
          <a:latin typeface="Bitstream Vera Serif" pitchFamily="16" charset="0"/>
          <a:ea typeface="msgothic" charset="0"/>
          <a:cs typeface="msgothic" charset="0"/>
        </a:defRPr>
      </a:lvl7pPr>
      <a:lvl8pPr marL="3076926" indent="-205129" algn="ctr" defTabSz="410257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84700"/>
          </a:solidFill>
          <a:latin typeface="Bitstream Vera Serif" pitchFamily="16" charset="0"/>
          <a:ea typeface="msgothic" charset="0"/>
          <a:cs typeface="msgothic" charset="0"/>
        </a:defRPr>
      </a:lvl8pPr>
      <a:lvl9pPr marL="3487182" indent="-205129" algn="ctr" defTabSz="410257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84700"/>
          </a:solidFill>
          <a:latin typeface="Bitstream Vera Serif" pitchFamily="16" charset="0"/>
          <a:ea typeface="msgothic" charset="0"/>
          <a:cs typeface="msgothic" charset="0"/>
        </a:defRPr>
      </a:lvl9pPr>
    </p:titleStyle>
    <p:bodyStyle>
      <a:lvl1pPr marL="307692" indent="-307692" algn="l" defTabSz="410257" rtl="0" eaLnBrk="0" fontAlgn="base" hangingPunct="0">
        <a:lnSpc>
          <a:spcPct val="87000"/>
        </a:lnSpc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>
          <a:solidFill>
            <a:srgbClr val="000000"/>
          </a:solidFill>
          <a:latin typeface="+mn-lt"/>
          <a:ea typeface="+mn-ea"/>
          <a:cs typeface="+mn-cs"/>
        </a:defRPr>
      </a:lvl1pPr>
      <a:lvl2pPr marL="666667" indent="-256410" algn="l" defTabSz="410257" rtl="0" eaLnBrk="0" fontAlgn="base" hangingPunct="0">
        <a:lnSpc>
          <a:spcPct val="87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+mn-lt"/>
          <a:ea typeface="+mn-ea"/>
          <a:cs typeface="+mn-cs"/>
        </a:defRPr>
      </a:lvl2pPr>
      <a:lvl3pPr marL="1025641" indent="-205129" algn="l" defTabSz="410257" rtl="0" eaLnBrk="0" fontAlgn="base" hangingPunct="0">
        <a:lnSpc>
          <a:spcPct val="87000"/>
        </a:lnSpc>
        <a:spcBef>
          <a:spcPts val="46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000000"/>
          </a:solidFill>
          <a:latin typeface="+mn-lt"/>
          <a:ea typeface="+mn-ea"/>
          <a:cs typeface="+mn-cs"/>
        </a:defRPr>
      </a:lvl3pPr>
      <a:lvl4pPr marL="1435898" indent="-205129" algn="l" defTabSz="410257" rtl="0" eaLnBrk="0" fontAlgn="base" hangingPunct="0">
        <a:lnSpc>
          <a:spcPct val="87000"/>
        </a:lnSpc>
        <a:spcBef>
          <a:spcPts val="3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FFFFFF"/>
          </a:solidFill>
          <a:latin typeface="+mn-lt"/>
          <a:ea typeface="+mn-ea"/>
          <a:cs typeface="+mn-cs"/>
        </a:defRPr>
      </a:lvl4pPr>
      <a:lvl5pPr marL="1846156" indent="-205129" algn="l" defTabSz="410257" rtl="0" eaLnBrk="0" fontAlgn="base" hangingPunct="0">
        <a:lnSpc>
          <a:spcPct val="87000"/>
        </a:lnSpc>
        <a:spcBef>
          <a:spcPts val="3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FFFFFF"/>
          </a:solidFill>
          <a:latin typeface="+mn-lt"/>
          <a:ea typeface="+mn-ea"/>
          <a:cs typeface="+mn-cs"/>
        </a:defRPr>
      </a:lvl5pPr>
      <a:lvl6pPr marL="2256412" indent="-205129" algn="l" defTabSz="410257" rtl="0" eaLnBrk="0" fontAlgn="base" hangingPunct="0">
        <a:lnSpc>
          <a:spcPct val="87000"/>
        </a:lnSpc>
        <a:spcBef>
          <a:spcPts val="3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FFFFFF"/>
          </a:solidFill>
          <a:latin typeface="+mn-lt"/>
          <a:ea typeface="+mn-ea"/>
          <a:cs typeface="+mn-cs"/>
        </a:defRPr>
      </a:lvl6pPr>
      <a:lvl7pPr marL="2666668" indent="-205129" algn="l" defTabSz="410257" rtl="0" eaLnBrk="0" fontAlgn="base" hangingPunct="0">
        <a:lnSpc>
          <a:spcPct val="87000"/>
        </a:lnSpc>
        <a:spcBef>
          <a:spcPts val="3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FFFFFF"/>
          </a:solidFill>
          <a:latin typeface="+mn-lt"/>
          <a:ea typeface="+mn-ea"/>
          <a:cs typeface="+mn-cs"/>
        </a:defRPr>
      </a:lvl7pPr>
      <a:lvl8pPr marL="3076926" indent="-205129" algn="l" defTabSz="410257" rtl="0" eaLnBrk="0" fontAlgn="base" hangingPunct="0">
        <a:lnSpc>
          <a:spcPct val="87000"/>
        </a:lnSpc>
        <a:spcBef>
          <a:spcPts val="3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FFFFFF"/>
          </a:solidFill>
          <a:latin typeface="+mn-lt"/>
          <a:ea typeface="+mn-ea"/>
          <a:cs typeface="+mn-cs"/>
        </a:defRPr>
      </a:lvl8pPr>
      <a:lvl9pPr marL="3487182" indent="-205129" algn="l" defTabSz="410257" rtl="0" eaLnBrk="0" fontAlgn="base" hangingPunct="0">
        <a:lnSpc>
          <a:spcPct val="87000"/>
        </a:lnSpc>
        <a:spcBef>
          <a:spcPts val="3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57" algn="l" defTabSz="8205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14" algn="l" defTabSz="8205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770" algn="l" defTabSz="8205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027" algn="l" defTabSz="8205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284" algn="l" defTabSz="8205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541" algn="l" defTabSz="8205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797" algn="l" defTabSz="8205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054" algn="l" defTabSz="8205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45"/>
            <a:ext cx="9136800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361" y="866976"/>
            <a:ext cx="8701920" cy="555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9265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14546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+mj-lt"/>
          <a:ea typeface="+mj-ea"/>
          <a:cs typeface="+mj-cs"/>
        </a:defRPr>
      </a:lvl1pPr>
      <a:lvl2pPr algn="ctr" defTabSz="414546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2pPr>
      <a:lvl3pPr algn="ctr" defTabSz="414546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3pPr>
      <a:lvl4pPr algn="ctr" defTabSz="414546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4pPr>
      <a:lvl5pPr algn="ctr" defTabSz="414546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5pPr>
      <a:lvl6pPr marL="414546" algn="ctr" defTabSz="414546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6pPr>
      <a:lvl7pPr marL="829091" algn="ctr" defTabSz="414546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7pPr>
      <a:lvl8pPr marL="1243636" algn="ctr" defTabSz="414546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8pPr>
      <a:lvl9pPr marL="1658184" algn="ctr" defTabSz="414546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9pPr>
    </p:titleStyle>
    <p:bodyStyle>
      <a:lvl1pPr marL="380002" indent="-285000" algn="l" defTabSz="414546" rtl="0" fontAlgn="base" hangingPunct="0">
        <a:lnSpc>
          <a:spcPct val="84000"/>
        </a:lnSpc>
        <a:spcBef>
          <a:spcPct val="0"/>
        </a:spcBef>
        <a:spcAft>
          <a:spcPts val="1293"/>
        </a:spcAft>
        <a:buClr>
          <a:srgbClr val="000000"/>
        </a:buClr>
        <a:buSzPct val="45000"/>
        <a:buFont typeface="Wingdings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71515" indent="-256212" algn="l" defTabSz="414546" rtl="0" fontAlgn="base" hangingPunct="0">
        <a:lnSpc>
          <a:spcPct val="84000"/>
        </a:lnSpc>
        <a:spcBef>
          <a:spcPct val="0"/>
        </a:spcBef>
        <a:spcAft>
          <a:spcPts val="1031"/>
        </a:spcAft>
        <a:buClr>
          <a:srgbClr val="000000"/>
        </a:buClr>
        <a:buSzPct val="75000"/>
        <a:buFont typeface="Symbol" charset="2"/>
        <a:buChar char=""/>
        <a:defRPr sz="2500">
          <a:solidFill>
            <a:srgbClr val="000000"/>
          </a:solidFill>
          <a:latin typeface="+mn-lt"/>
          <a:cs typeface="+mn-cs"/>
        </a:defRPr>
      </a:lvl2pPr>
      <a:lvl3pPr marL="1163031" indent="-192879" algn="l" defTabSz="414546" rtl="0" fontAlgn="base" hangingPunct="0">
        <a:lnSpc>
          <a:spcPct val="84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cs typeface="+mn-cs"/>
        </a:defRPr>
      </a:lvl3pPr>
      <a:lvl4pPr marL="1554546" indent="-184243" algn="l" defTabSz="414546" rtl="0" fontAlgn="base" hangingPunct="0">
        <a:lnSpc>
          <a:spcPct val="84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cs typeface="+mn-cs"/>
        </a:defRPr>
      </a:lvl4pPr>
      <a:lvl5pPr marL="1946061" indent="-185682" algn="l" defTabSz="414546" rtl="0" fontAlgn="base" hangingPunct="0">
        <a:lnSpc>
          <a:spcPct val="84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5pPr>
      <a:lvl6pPr marL="2360608" indent="-185682" algn="l" defTabSz="414546" rtl="0" fontAlgn="base" hangingPunct="0">
        <a:lnSpc>
          <a:spcPct val="84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6pPr>
      <a:lvl7pPr marL="2775152" indent="-185682" algn="l" defTabSz="414546" rtl="0" fontAlgn="base" hangingPunct="0">
        <a:lnSpc>
          <a:spcPct val="84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7pPr>
      <a:lvl8pPr marL="3189700" indent="-185682" algn="l" defTabSz="414546" rtl="0" fontAlgn="base" hangingPunct="0">
        <a:lnSpc>
          <a:spcPct val="84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8pPr>
      <a:lvl9pPr marL="3604247" indent="-185682" algn="l" defTabSz="414546" rtl="0" fontAlgn="base" hangingPunct="0">
        <a:lnSpc>
          <a:spcPct val="84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0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46" algn="l" defTabSz="8290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091" algn="l" defTabSz="8290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36" algn="l" defTabSz="8290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184" algn="l" defTabSz="8290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730" algn="l" defTabSz="8290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275" algn="l" defTabSz="8290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821" algn="l" defTabSz="8290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366" algn="l" defTabSz="8290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0" y="44397"/>
            <a:ext cx="9119658" cy="5960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07458" y="866394"/>
            <a:ext cx="8684485" cy="553656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42720" marR="0" lvl="0" indent="-342720" algn="l" rtl="0" hangingPunct="0">
              <a:lnSpc>
                <a:spcPct val="64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56840" algn="l"/>
                <a:tab pos="914039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39" algn="l"/>
                <a:tab pos="5486039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39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defRPr>
            </a:defPPr>
            <a:lvl1pPr marL="342720" marR="0" lvl="0" indent="-342720" algn="l" rtl="0" hangingPunct="0">
              <a:lnSpc>
                <a:spcPct val="64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56840" algn="l"/>
                <a:tab pos="914039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39" algn="l"/>
                <a:tab pos="5486039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39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defRPr>
            </a:lvl1pPr>
            <a:lvl2pPr marL="742680" marR="0" lvl="1" indent="-285480" algn="l" rtl="0" hangingPunct="0">
              <a:lnSpc>
                <a:spcPct val="64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39" algn="l"/>
                <a:tab pos="1828439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39" algn="l"/>
                <a:tab pos="6400439" algn="l"/>
                <a:tab pos="6857639" algn="l"/>
                <a:tab pos="7314840" algn="l"/>
                <a:tab pos="7772039" algn="l"/>
                <a:tab pos="8229239" algn="l"/>
                <a:tab pos="8686439" algn="l"/>
                <a:tab pos="9143640" algn="l"/>
                <a:tab pos="960084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defRPr>
            </a:lvl2pPr>
            <a:lvl3pPr marL="1143000" marR="0" lvl="2" indent="-228600" algn="l" rtl="0" hangingPunct="0">
              <a:lnSpc>
                <a:spcPct val="64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2999" algn="l"/>
                <a:tab pos="1371599" algn="l"/>
                <a:tab pos="1828799" algn="l"/>
                <a:tab pos="2285998" algn="l"/>
                <a:tab pos="2743199" algn="l"/>
                <a:tab pos="3200398" algn="l"/>
                <a:tab pos="3657599" algn="l"/>
                <a:tab pos="4114799" algn="l"/>
                <a:tab pos="4571999" algn="l"/>
                <a:tab pos="5029198" algn="l"/>
                <a:tab pos="5486399" algn="l"/>
                <a:tab pos="5943599" algn="l"/>
                <a:tab pos="6400799" algn="l"/>
                <a:tab pos="6857999" algn="l"/>
                <a:tab pos="7315198" algn="l"/>
                <a:tab pos="7772398" algn="l"/>
                <a:tab pos="8229598" algn="l"/>
                <a:tab pos="8686798" algn="l"/>
                <a:tab pos="9143998" algn="l"/>
                <a:tab pos="9601198" algn="l"/>
                <a:tab pos="10058398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defRPr>
            </a:lvl3pPr>
            <a:lvl4pPr marL="1600199" marR="0" lvl="3" indent="-228600" algn="l" rtl="0" hangingPunct="0">
              <a:lnSpc>
                <a:spcPct val="64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6000" algn="l"/>
                <a:tab pos="2743199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800" algn="l"/>
                <a:tab pos="6858000" algn="l"/>
                <a:tab pos="7315200" algn="l"/>
                <a:tab pos="7772399" algn="l"/>
                <a:tab pos="8229599" algn="l"/>
                <a:tab pos="8686799" algn="l"/>
                <a:tab pos="9143999" algn="l"/>
                <a:tab pos="9601199" algn="l"/>
                <a:tab pos="10058399" algn="l"/>
                <a:tab pos="105155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defRPr>
            </a:lvl4pPr>
            <a:lvl5pPr marL="2057400" marR="0" lvl="4" indent="-228600" algn="l" rtl="0" hangingPunct="0">
              <a:lnSpc>
                <a:spcPct val="64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399" algn="l"/>
                <a:tab pos="2285999" algn="l"/>
                <a:tab pos="2743199" algn="l"/>
                <a:tab pos="3200398" algn="l"/>
                <a:tab pos="3657599" algn="l"/>
                <a:tab pos="4114798" algn="l"/>
                <a:tab pos="4571999" algn="l"/>
                <a:tab pos="5029199" algn="l"/>
                <a:tab pos="5486399" algn="l"/>
                <a:tab pos="5943598" algn="l"/>
                <a:tab pos="6400799" algn="l"/>
                <a:tab pos="6857999" algn="l"/>
                <a:tab pos="7315199" algn="l"/>
                <a:tab pos="7772399" algn="l"/>
                <a:tab pos="8229598" algn="l"/>
                <a:tab pos="8686798" algn="l"/>
                <a:tab pos="9143998" algn="l"/>
                <a:tab pos="9601198" algn="l"/>
                <a:tab pos="10058398" algn="l"/>
                <a:tab pos="10515598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defRPr>
            </a:lvl5pPr>
            <a:lvl6pPr marL="2057400" marR="0" lvl="5" indent="-228600" algn="l" rtl="0" hangingPunct="0">
              <a:lnSpc>
                <a:spcPct val="64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399" algn="l"/>
                <a:tab pos="2285999" algn="l"/>
                <a:tab pos="2743199" algn="l"/>
                <a:tab pos="3200398" algn="l"/>
                <a:tab pos="3657599" algn="l"/>
                <a:tab pos="4114798" algn="l"/>
                <a:tab pos="4571999" algn="l"/>
                <a:tab pos="5029199" algn="l"/>
                <a:tab pos="5486399" algn="l"/>
                <a:tab pos="5943598" algn="l"/>
                <a:tab pos="6400799" algn="l"/>
                <a:tab pos="6857999" algn="l"/>
                <a:tab pos="7315199" algn="l"/>
                <a:tab pos="7772399" algn="l"/>
                <a:tab pos="8229598" algn="l"/>
                <a:tab pos="8686798" algn="l"/>
                <a:tab pos="9143998" algn="l"/>
                <a:tab pos="9601198" algn="l"/>
                <a:tab pos="10058398" algn="l"/>
                <a:tab pos="10515598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defRPr>
            </a:lvl6pPr>
            <a:lvl7pPr marL="2057400" marR="0" lvl="6" indent="-228600" algn="l" rtl="0" hangingPunct="0">
              <a:lnSpc>
                <a:spcPct val="64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399" algn="l"/>
                <a:tab pos="2285999" algn="l"/>
                <a:tab pos="2743199" algn="l"/>
                <a:tab pos="3200398" algn="l"/>
                <a:tab pos="3657599" algn="l"/>
                <a:tab pos="4114798" algn="l"/>
                <a:tab pos="4571999" algn="l"/>
                <a:tab pos="5029199" algn="l"/>
                <a:tab pos="5486399" algn="l"/>
                <a:tab pos="5943598" algn="l"/>
                <a:tab pos="6400799" algn="l"/>
                <a:tab pos="6857999" algn="l"/>
                <a:tab pos="7315199" algn="l"/>
                <a:tab pos="7772399" algn="l"/>
                <a:tab pos="8229598" algn="l"/>
                <a:tab pos="8686798" algn="l"/>
                <a:tab pos="9143998" algn="l"/>
                <a:tab pos="9601198" algn="l"/>
                <a:tab pos="10058398" algn="l"/>
                <a:tab pos="10515598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defRPr>
            </a:lvl7pPr>
            <a:lvl8pPr marL="2057400" marR="0" lvl="7" indent="-228600" algn="l" rtl="0" hangingPunct="0">
              <a:lnSpc>
                <a:spcPct val="64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399" algn="l"/>
                <a:tab pos="2285999" algn="l"/>
                <a:tab pos="2743199" algn="l"/>
                <a:tab pos="3200398" algn="l"/>
                <a:tab pos="3657599" algn="l"/>
                <a:tab pos="4114798" algn="l"/>
                <a:tab pos="4571999" algn="l"/>
                <a:tab pos="5029199" algn="l"/>
                <a:tab pos="5486399" algn="l"/>
                <a:tab pos="5943598" algn="l"/>
                <a:tab pos="6400799" algn="l"/>
                <a:tab pos="6857999" algn="l"/>
                <a:tab pos="7315199" algn="l"/>
                <a:tab pos="7772399" algn="l"/>
                <a:tab pos="8229598" algn="l"/>
                <a:tab pos="8686798" algn="l"/>
                <a:tab pos="9143998" algn="l"/>
                <a:tab pos="9601198" algn="l"/>
                <a:tab pos="10058398" algn="l"/>
                <a:tab pos="10515598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defRPr>
            </a:lvl8pPr>
            <a:lvl9pPr marL="2057400" marR="0" lvl="8" indent="-228600" algn="l" rtl="0" hangingPunct="0">
              <a:lnSpc>
                <a:spcPct val="64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399" algn="l"/>
                <a:tab pos="2285999" algn="l"/>
                <a:tab pos="2743199" algn="l"/>
                <a:tab pos="3200398" algn="l"/>
                <a:tab pos="3657599" algn="l"/>
                <a:tab pos="4114798" algn="l"/>
                <a:tab pos="4571999" algn="l"/>
                <a:tab pos="5029199" algn="l"/>
                <a:tab pos="5486399" algn="l"/>
                <a:tab pos="5943598" algn="l"/>
                <a:tab pos="6400799" algn="l"/>
                <a:tab pos="6857999" algn="l"/>
                <a:tab pos="7315199" algn="l"/>
                <a:tab pos="7772399" algn="l"/>
                <a:tab pos="8229598" algn="l"/>
                <a:tab pos="8686798" algn="l"/>
                <a:tab pos="9143998" algn="l"/>
                <a:tab pos="9601198" algn="l"/>
                <a:tab pos="10058398" algn="l"/>
                <a:tab pos="10515598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64000"/>
        </a:lnSpc>
        <a:spcBef>
          <a:spcPts val="0"/>
        </a:spcBef>
        <a:spcAft>
          <a:spcPts val="0"/>
        </a:spcAft>
        <a:tabLst>
          <a:tab pos="0" algn="l"/>
          <a:tab pos="414772" algn="l"/>
          <a:tab pos="829544" algn="l"/>
          <a:tab pos="1244315" algn="l"/>
          <a:tab pos="1659087" algn="l"/>
          <a:tab pos="2073858" algn="l"/>
          <a:tab pos="2488630" algn="l"/>
          <a:tab pos="2903403" algn="l"/>
          <a:tab pos="3318175" algn="l"/>
          <a:tab pos="3732946" algn="l"/>
          <a:tab pos="4147717" algn="l"/>
          <a:tab pos="4562490" algn="l"/>
          <a:tab pos="4977261" algn="l"/>
          <a:tab pos="5392034" algn="l"/>
          <a:tab pos="5806805" algn="l"/>
          <a:tab pos="6221578" algn="l"/>
          <a:tab pos="6636349" algn="l"/>
          <a:tab pos="7051120" algn="l"/>
          <a:tab pos="7465892" algn="l"/>
          <a:tab pos="7880665" algn="l"/>
          <a:tab pos="8295436" algn="l"/>
        </a:tabLst>
        <a:defRPr lang="en-US" sz="3600" b="1" i="0" u="none" strike="noStrike" baseline="0">
          <a:ln>
            <a:noFill/>
          </a:ln>
          <a:solidFill>
            <a:srgbClr val="B84700"/>
          </a:solidFill>
          <a:latin typeface="Bitstream Vera Serif" pitchFamily="18"/>
        </a:defRPr>
      </a:lvl1pPr>
    </p:titleStyle>
    <p:bodyStyle>
      <a:lvl1pPr marL="310916" marR="0" indent="-310916" algn="l" rtl="0" hangingPunct="0">
        <a:lnSpc>
          <a:spcPct val="64000"/>
        </a:lnSpc>
        <a:spcBef>
          <a:spcPts val="0"/>
        </a:spcBef>
        <a:spcAft>
          <a:spcPts val="1291"/>
        </a:spcAft>
        <a:tabLst>
          <a:tab pos="310916" algn="l"/>
          <a:tab pos="414445" algn="l"/>
          <a:tab pos="829216" algn="l"/>
          <a:tab pos="1243988" algn="l"/>
          <a:tab pos="1658760" algn="l"/>
          <a:tab pos="2073532" algn="l"/>
          <a:tab pos="2488304" algn="l"/>
          <a:tab pos="2903076" algn="l"/>
          <a:tab pos="3317847" algn="l"/>
          <a:tab pos="3732620" algn="l"/>
          <a:tab pos="4147391" algn="l"/>
          <a:tab pos="4562163" algn="l"/>
          <a:tab pos="4976935" algn="l"/>
          <a:tab pos="5391707" algn="l"/>
          <a:tab pos="5806479" algn="l"/>
          <a:tab pos="6221251" algn="l"/>
          <a:tab pos="6636023" algn="l"/>
          <a:tab pos="7050795" algn="l"/>
          <a:tab pos="7465567" algn="l"/>
          <a:tab pos="7880338" algn="l"/>
          <a:tab pos="8295109" algn="l"/>
        </a:tabLst>
        <a:defRPr lang="en-US" sz="2900" b="0" i="0" u="none" strike="noStrike" baseline="0">
          <a:ln>
            <a:noFill/>
          </a:ln>
          <a:solidFill>
            <a:srgbClr val="000000"/>
          </a:solidFill>
          <a:latin typeface="Bitstream Vera Serif" pitchFamily="18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" y="44649"/>
            <a:ext cx="9139680" cy="61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360" y="866971"/>
            <a:ext cx="8704800" cy="555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43526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14452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+mj-lt"/>
          <a:ea typeface="+mj-ea"/>
          <a:cs typeface="+mj-cs"/>
        </a:defRPr>
      </a:lvl1pPr>
      <a:lvl2pPr algn="ctr" defTabSz="414452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2pPr>
      <a:lvl3pPr algn="ctr" defTabSz="414452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3pPr>
      <a:lvl4pPr algn="ctr" defTabSz="414452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4pPr>
      <a:lvl5pPr algn="ctr" defTabSz="414452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5pPr>
      <a:lvl6pPr marL="414452" algn="ctr" defTabSz="414452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6pPr>
      <a:lvl7pPr marL="828903" algn="ctr" defTabSz="414452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7pPr>
      <a:lvl8pPr marL="1243355" algn="ctr" defTabSz="414452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8pPr>
      <a:lvl9pPr marL="1657807" algn="ctr" defTabSz="414452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B84700"/>
          </a:solidFill>
          <a:latin typeface="Bitstream Vera Serif" pitchFamily="16" charset="0"/>
          <a:cs typeface="Arial Unicode MS" charset="0"/>
        </a:defRPr>
      </a:lvl9pPr>
    </p:titleStyle>
    <p:bodyStyle>
      <a:lvl1pPr marL="382794" indent="-287813" algn="l" defTabSz="414452" rtl="0" fontAlgn="base" hangingPunct="0">
        <a:lnSpc>
          <a:spcPct val="88000"/>
        </a:lnSpc>
        <a:spcBef>
          <a:spcPct val="0"/>
        </a:spcBef>
        <a:spcAft>
          <a:spcPts val="1293"/>
        </a:spcAft>
        <a:buClr>
          <a:srgbClr val="000000"/>
        </a:buClr>
        <a:buSzPct val="45000"/>
        <a:buFont typeface="Wingdings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74220" indent="-257594" algn="l" defTabSz="414452" rtl="0" fontAlgn="base" hangingPunct="0">
        <a:lnSpc>
          <a:spcPct val="88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500">
          <a:solidFill>
            <a:srgbClr val="000000"/>
          </a:solidFill>
          <a:latin typeface="+mn-lt"/>
          <a:cs typeface="+mn-cs"/>
        </a:defRPr>
      </a:lvl2pPr>
      <a:lvl3pPr marL="1165645" indent="-192835" algn="l" defTabSz="414452" rtl="0" fontAlgn="base" hangingPunct="0">
        <a:lnSpc>
          <a:spcPct val="88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cs typeface="+mn-cs"/>
        </a:defRPr>
      </a:lvl3pPr>
      <a:lvl4pPr marL="1557073" indent="-187081" algn="l" defTabSz="414452" rtl="0" fontAlgn="base" hangingPunct="0">
        <a:lnSpc>
          <a:spcPct val="88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cs typeface="+mn-cs"/>
        </a:defRPr>
      </a:lvl4pPr>
      <a:lvl5pPr marL="1948499" indent="-188517" algn="l" defTabSz="414452" rtl="0" fontAlgn="base" hangingPunct="0">
        <a:lnSpc>
          <a:spcPct val="88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5pPr>
      <a:lvl6pPr marL="2362952" indent="-188517" algn="l" defTabSz="414452" rtl="0" fontAlgn="base" hangingPunct="0">
        <a:lnSpc>
          <a:spcPct val="88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6pPr>
      <a:lvl7pPr marL="2777404" indent="-188517" algn="l" defTabSz="414452" rtl="0" fontAlgn="base" hangingPunct="0">
        <a:lnSpc>
          <a:spcPct val="88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7pPr>
      <a:lvl8pPr marL="3191854" indent="-188517" algn="l" defTabSz="414452" rtl="0" fontAlgn="base" hangingPunct="0">
        <a:lnSpc>
          <a:spcPct val="88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8pPr>
      <a:lvl9pPr marL="3606307" indent="-188517" algn="l" defTabSz="414452" rtl="0" fontAlgn="base" hangingPunct="0">
        <a:lnSpc>
          <a:spcPct val="88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89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52" algn="l" defTabSz="8289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03" algn="l" defTabSz="8289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355" algn="l" defTabSz="8289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07" algn="l" defTabSz="8289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259" algn="l" defTabSz="8289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711" algn="l" defTabSz="8289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161" algn="l" defTabSz="8289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614" algn="l" defTabSz="8289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caltech.edu/~atomic/snowcrystals/class/class.ht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6800" y="323851"/>
            <a:ext cx="304800" cy="295275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84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3400" y="304801"/>
            <a:ext cx="4419600" cy="2971800"/>
          </a:xfr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r"/>
            <a:r>
              <a:rPr lang="en-US" sz="1600" b="1" dirty="0"/>
              <a:t/>
            </a:r>
            <a:br>
              <a:rPr lang="en-US" sz="1600" b="1" dirty="0"/>
            </a:br>
            <a:r>
              <a:rPr lang="en-US" sz="3100" b="1" dirty="0"/>
              <a:t>Training in the use of Airborne Instrumentation, Data Collection, Archival and Processing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2200" b="1" dirty="0"/>
              <a:t>PREPARED FOR PROGRAMME SAAGA</a:t>
            </a:r>
            <a:br>
              <a:rPr lang="en-US" sz="2200" b="1" dirty="0"/>
            </a:br>
            <a:r>
              <a:rPr lang="en-US" sz="2200" b="1" dirty="0"/>
              <a:t>ARMÉE DE L’AIR</a:t>
            </a:r>
            <a:br>
              <a:rPr lang="en-US" sz="2200" b="1" dirty="0"/>
            </a:br>
            <a:r>
              <a:rPr lang="en-US" sz="2200" b="1" dirty="0"/>
              <a:t>BURKINA FASO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1800" b="1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18816" y="3886200"/>
            <a:ext cx="7620000" cy="1447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2-DC Probe 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Analysis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2667000" y="5867400"/>
            <a:ext cx="358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7" rIns="91432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February-March 2012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Fargo, North Dakota - USA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0410" y="5864656"/>
            <a:ext cx="23541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en-US" sz="1800" b="1" dirty="0">
                <a:solidFill>
                  <a:srgbClr val="EAEAEA"/>
                </a:solidFill>
                <a:latin typeface="+mn-lt"/>
              </a:rPr>
              <a:t>David </a:t>
            </a:r>
            <a:r>
              <a:rPr lang="en-US" sz="1800" b="1" dirty="0" err="1">
                <a:solidFill>
                  <a:srgbClr val="EAEAEA"/>
                </a:solidFill>
                <a:latin typeface="+mn-lt"/>
              </a:rPr>
              <a:t>Delene</a:t>
            </a:r>
            <a:r>
              <a:rPr lang="en-US" sz="1800" b="1" dirty="0">
                <a:solidFill>
                  <a:srgbClr val="EAEAEA"/>
                </a:solidFill>
                <a:latin typeface="+mn-lt"/>
              </a:rPr>
              <a:t>, Ph.D.</a:t>
            </a:r>
          </a:p>
          <a:p>
            <a:pPr algn="ctr"/>
            <a:r>
              <a:rPr lang="en-US" sz="1400" b="1" i="1" dirty="0">
                <a:solidFill>
                  <a:srgbClr val="EAEAEA"/>
                </a:solidFill>
                <a:latin typeface="+mn-lt"/>
              </a:rPr>
              <a:t>Professor and Good Guy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304801"/>
            <a:ext cx="3342632" cy="29718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33400" y="304801"/>
            <a:ext cx="7990832" cy="2971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11950"/>
            <a:ext cx="9145467" cy="6500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algn="ctr" defTabSz="829474" fontAlgn="auto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r>
              <a:rPr lang="en-US" sz="4400" b="1" dirty="0">
                <a:latin typeface="Bitstream Vera Serif" pitchFamily="18"/>
                <a:ea typeface="DejaVu Sans" pitchFamily="2"/>
                <a:cs typeface="DejaVu Sans" pitchFamily="2"/>
              </a:rPr>
              <a:t>9 April 2009 Flight</a:t>
            </a:r>
          </a:p>
        </p:txBody>
      </p:sp>
      <p:sp>
        <p:nvSpPr>
          <p:cNvPr id="3" name="Freeform 2"/>
          <p:cNvSpPr/>
          <p:nvPr/>
        </p:nvSpPr>
        <p:spPr>
          <a:xfrm>
            <a:off x="152400" y="5066337"/>
            <a:ext cx="8713236" cy="15630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1" tIns="42453" rIns="81641" bIns="42453" anchor="t" anchorCtr="0" compatLnSpc="1">
            <a:spAutoFit/>
          </a:bodyPr>
          <a:lstStyle/>
          <a:p>
            <a:pPr algn="just" defTabSz="829474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r>
              <a:rPr lang="en-US" dirty="0"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rPr>
              <a:t>Images from the 2-DC between 13:00:26.45 and 13:00:28.19 (less than 2 seconds total) which correspond to the maximum liquid water content equivalent (1 Hz data) measured by 2-DC probe between on 9 April 2009 research flight in Saudi Arabia.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5640" y="827874"/>
            <a:ext cx="8685792" cy="4145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1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04108"/>
            <a:ext cx="9145467" cy="5909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algn="ctr" defTabSz="829474" fontAlgn="auto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r>
              <a:rPr lang="en-US" sz="4000" b="1">
                <a:solidFill>
                  <a:srgbClr val="B84700"/>
                </a:solidFill>
                <a:latin typeface="Bitstream Vera Serif" pitchFamily="18"/>
                <a:ea typeface="DejaVu Sans" pitchFamily="2"/>
                <a:cs typeface="DejaVu Sans" pitchFamily="2"/>
              </a:rPr>
              <a:t>9 April 2009 Flight</a:t>
            </a:r>
          </a:p>
        </p:txBody>
      </p:sp>
      <p:sp>
        <p:nvSpPr>
          <p:cNvPr id="3" name="Freeform 2"/>
          <p:cNvSpPr/>
          <p:nvPr/>
        </p:nvSpPr>
        <p:spPr>
          <a:xfrm>
            <a:off x="131010" y="5127525"/>
            <a:ext cx="8920693" cy="15630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1" tIns="42453" rIns="81641" bIns="42453" anchor="t" anchorCtr="0" compatLnSpc="1">
            <a:spAutoFit/>
          </a:bodyPr>
          <a:lstStyle/>
          <a:p>
            <a:pPr algn="just" defTabSz="829474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r>
              <a:rPr lang="en-US" dirty="0"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rPr>
              <a:t>Images from the 2-DC between 13:24:52.46 and 13:24.59 (9 seconds total) which correspond to the low liquid water content equivalent (1 Hz data) measured by 2-DC probe on 9 April 2009 research flight in Saudi Arabia.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5641" y="827874"/>
            <a:ext cx="8893251" cy="4309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9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48783"/>
            <a:ext cx="9144086" cy="5202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algn="ctr" defTabSz="829038" fontAlgn="auto" hangingPunc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4519" algn="l"/>
                <a:tab pos="829038" algn="l"/>
                <a:tab pos="1243556" algn="l"/>
                <a:tab pos="1658077" algn="l"/>
                <a:tab pos="2072596" algn="l"/>
                <a:tab pos="2487115" algn="l"/>
                <a:tab pos="2901635" algn="l"/>
                <a:tab pos="3316153" algn="l"/>
                <a:tab pos="3730674" algn="l"/>
                <a:tab pos="4145192" algn="l"/>
                <a:tab pos="4559711" algn="l"/>
                <a:tab pos="4974230" algn="l"/>
                <a:tab pos="5388751" algn="l"/>
                <a:tab pos="5803269" algn="l"/>
                <a:tab pos="6217788" algn="l"/>
                <a:tab pos="6632309" algn="l"/>
                <a:tab pos="7046828" algn="l"/>
                <a:tab pos="7461346" algn="l"/>
                <a:tab pos="7875866" algn="l"/>
                <a:tab pos="8290386" algn="l"/>
              </a:tabLst>
            </a:pPr>
            <a:r>
              <a:rPr lang="en-GB" sz="3600" b="1" dirty="0">
                <a:solidFill>
                  <a:prstClr val="black"/>
                </a:solidFill>
                <a:latin typeface="Bitstream Vera Serif" pitchFamily="18"/>
                <a:ea typeface="msmincho" pitchFamily="2"/>
                <a:cs typeface="msmincho" pitchFamily="2"/>
              </a:rPr>
              <a:t>Conclusions</a:t>
            </a:r>
          </a:p>
        </p:txBody>
      </p:sp>
      <p:sp>
        <p:nvSpPr>
          <p:cNvPr id="3" name="Freeform 2"/>
          <p:cNvSpPr/>
          <p:nvPr/>
        </p:nvSpPr>
        <p:spPr>
          <a:xfrm>
            <a:off x="990600" y="756766"/>
            <a:ext cx="7641240" cy="46243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lvl="1" defTabSz="829038" fontAlgn="auto" hangingPunct="0">
              <a:lnSpc>
                <a:spcPct val="98000"/>
              </a:lnSpc>
              <a:spcBef>
                <a:spcPts val="0"/>
              </a:spcBef>
              <a:spcAft>
                <a:spcPts val="1574"/>
              </a:spcAft>
              <a:buClr>
                <a:srgbClr val="000000"/>
              </a:buClr>
              <a:buSzPct val="45000"/>
              <a:tabLst>
                <a:tab pos="0" algn="l"/>
                <a:tab pos="414519" algn="l"/>
                <a:tab pos="829038" algn="l"/>
                <a:tab pos="1243556" algn="l"/>
                <a:tab pos="1658077" algn="l"/>
                <a:tab pos="2072596" algn="l"/>
                <a:tab pos="2487115" algn="l"/>
                <a:tab pos="2901635" algn="l"/>
                <a:tab pos="3316153" algn="l"/>
                <a:tab pos="3730674" algn="l"/>
                <a:tab pos="4145192" algn="l"/>
                <a:tab pos="4559711" algn="l"/>
                <a:tab pos="4974230" algn="l"/>
                <a:tab pos="5388751" algn="l"/>
                <a:tab pos="5803269" algn="l"/>
                <a:tab pos="6217788" algn="l"/>
                <a:tab pos="6632309" algn="l"/>
                <a:tab pos="7046828" algn="l"/>
                <a:tab pos="7461346" algn="l"/>
                <a:tab pos="7875866" algn="l"/>
                <a:tab pos="8290386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Bitstream Vera Serif" pitchFamily="18"/>
                <a:ea typeface="Arial Unicode MS" pitchFamily="2"/>
                <a:cs typeface="Arial Unicode MS" pitchFamily="2"/>
              </a:rPr>
              <a:t>Liquid Droplets are round, ice is not.</a:t>
            </a:r>
            <a:endParaRPr lang="en-GB" sz="3200" dirty="0">
              <a:solidFill>
                <a:srgbClr val="000000"/>
              </a:solidFill>
              <a:latin typeface="Bitstream Vera Serif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14" y="1295400"/>
            <a:ext cx="8001086" cy="565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4408" hangingPunct="0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lang="en-GB" sz="3200" b="1" dirty="0" smtClean="0">
                <a:latin typeface="Bitstream Vera Serif" pitchFamily="16" charset="0"/>
              </a:rPr>
              <a:t>Spheres, Needles, Dendrites, Irregulars</a:t>
            </a:r>
            <a:endParaRPr lang="en-GB" sz="3200" b="1" dirty="0">
              <a:latin typeface="Bitstream Vera Serif" pitchFamily="1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0336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9067800" cy="21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3606144"/>
            <a:ext cx="9144000" cy="5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99" tIns="41451" rIns="82899" bIns="41451" anchor="ctr"/>
          <a:lstStyle/>
          <a:p>
            <a:pPr defTabSz="414503" eaLnBrk="0" hangingPunct="0">
              <a:lnSpc>
                <a:spcPts val="4524"/>
              </a:lnSpc>
              <a:buClr>
                <a:srgbClr val="000000"/>
              </a:buClr>
              <a:buSzPct val="100000"/>
            </a:pPr>
            <a:endParaRPr lang="en-US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899"/>
            <a:ext cx="6934200" cy="1111715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 defTabSz="457162">
              <a:lnSpc>
                <a:spcPct val="92000"/>
              </a:lnSpc>
              <a:buSzPct val="100000"/>
            </a:pPr>
            <a:r>
              <a:rPr lang="en-US" sz="7200" b="1" dirty="0">
                <a:solidFill>
                  <a:srgbClr val="FFFFFF"/>
                </a:solidFill>
                <a:latin typeface="Bitstream Vera Serif" pitchFamily="16" charset="0"/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2418564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7159" y="237800"/>
            <a:ext cx="3963841" cy="6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576" tIns="42420" rIns="81576" bIns="424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 defTabSz="414408" hangingPunct="0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lang="en-GB" sz="4000" b="1" dirty="0" smtClean="0">
                <a:latin typeface="Bitstream Vera Serif" pitchFamily="16" charset="0"/>
              </a:rPr>
              <a:t>Crystal Shapes</a:t>
            </a:r>
            <a:endParaRPr lang="en-GB" sz="4000" b="1" dirty="0">
              <a:latin typeface="Bitstream Vera Serif" pitchFamily="1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"/>
          <a:stretch/>
        </p:blipFill>
        <p:spPr>
          <a:xfrm>
            <a:off x="4372664" y="0"/>
            <a:ext cx="47713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066800"/>
            <a:ext cx="421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http://www.its.caltech.edu/~atomic/snowcrystals/class/class.htm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3208" y="1905000"/>
            <a:ext cx="3302992" cy="221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14408" hangingPunct="0">
              <a:lnSpc>
                <a:spcPct val="9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3600" b="1" dirty="0" smtClean="0">
                <a:latin typeface="Bitstream Vera Serif" pitchFamily="16" charset="0"/>
              </a:rPr>
              <a:t>Spheres</a:t>
            </a:r>
          </a:p>
          <a:p>
            <a:pPr marL="342900" indent="-342900" defTabSz="414408" hangingPunct="0">
              <a:lnSpc>
                <a:spcPct val="9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3600" b="1" dirty="0" smtClean="0">
                <a:latin typeface="Bitstream Vera Serif" pitchFamily="16" charset="0"/>
              </a:rPr>
              <a:t>Needles</a:t>
            </a:r>
          </a:p>
          <a:p>
            <a:pPr marL="342900" indent="-342900" defTabSz="414408" hangingPunct="0">
              <a:lnSpc>
                <a:spcPct val="9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3600" b="1" dirty="0" smtClean="0">
                <a:latin typeface="Bitstream Vera Serif" pitchFamily="16" charset="0"/>
              </a:rPr>
              <a:t>Dendrites</a:t>
            </a:r>
          </a:p>
          <a:p>
            <a:pPr marL="342900" indent="-342900" defTabSz="414408" hangingPunct="0">
              <a:lnSpc>
                <a:spcPct val="9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3600" b="1" dirty="0" smtClean="0">
                <a:latin typeface="Bitstream Vera Serif" pitchFamily="16" charset="0"/>
              </a:rPr>
              <a:t>Irregulars</a:t>
            </a:r>
            <a:endParaRPr lang="en-GB" sz="3600" b="1" dirty="0">
              <a:latin typeface="Bitstream Vera Serif" pitchFamily="1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65" y="4267200"/>
            <a:ext cx="224883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16889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0200" y="6320135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Bitstream Vera Serif" pitchFamily="16" charset="0"/>
              </a:rPr>
              <a:t>R</a:t>
            </a:r>
            <a:r>
              <a:rPr lang="en-GB" b="1" dirty="0" smtClean="0">
                <a:latin typeface="Bitstream Vera Serif" pitchFamily="16" charset="0"/>
              </a:rPr>
              <a:t>imed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3288" r="651" b="1697"/>
          <a:stretch/>
        </p:blipFill>
        <p:spPr>
          <a:xfrm>
            <a:off x="0" y="685800"/>
            <a:ext cx="9144000" cy="512064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441" y="0"/>
            <a:ext cx="9144001" cy="6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6" tIns="42420" rIns="81576" bIns="424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 defTabSz="414408" hangingPunct="0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lang="en-GB" sz="4000" b="1" dirty="0" smtClean="0">
                <a:latin typeface="Bitstream Vera Serif" pitchFamily="16" charset="0"/>
              </a:rPr>
              <a:t>2-DC Probe:  Spheres</a:t>
            </a:r>
            <a:endParaRPr lang="en-GB" sz="4000" b="1" dirty="0">
              <a:latin typeface="Bitstream Vera Serif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441" y="0"/>
            <a:ext cx="9144001" cy="6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6" tIns="42420" rIns="81576" bIns="424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 defTabSz="414408" hangingPunct="0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lang="en-GB" sz="4000" b="1" dirty="0" smtClean="0">
                <a:latin typeface="Bitstream Vera Serif" pitchFamily="16" charset="0"/>
              </a:rPr>
              <a:t>2-DC Probe:  </a:t>
            </a:r>
            <a:r>
              <a:rPr lang="en-GB" sz="4000" b="1" dirty="0" smtClean="0">
                <a:latin typeface="Bitstream Vera Serif" pitchFamily="16" charset="0"/>
              </a:rPr>
              <a:t>Needles</a:t>
            </a:r>
            <a:endParaRPr lang="en-GB" sz="4000" b="1" dirty="0">
              <a:latin typeface="Bitstream Vera Serif" pitchFamily="1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1" y="533400"/>
            <a:ext cx="9244311" cy="5257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3639"/>
            <a:ext cx="1752600" cy="162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05376"/>
            <a:ext cx="1298323" cy="19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08" y="5233640"/>
            <a:ext cx="2320292" cy="163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9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441" y="0"/>
            <a:ext cx="9144001" cy="6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6" tIns="42420" rIns="81576" bIns="424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 defTabSz="414408" hangingPunct="0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lang="en-GB" sz="4000" b="1" dirty="0" smtClean="0">
                <a:latin typeface="Bitstream Vera Serif" pitchFamily="16" charset="0"/>
              </a:rPr>
              <a:t>2-DC Probe:  </a:t>
            </a:r>
            <a:r>
              <a:rPr lang="en-GB" sz="4000" b="1" dirty="0">
                <a:latin typeface="Bitstream Vera Serif" pitchFamily="16" charset="0"/>
              </a:rPr>
              <a:t>D</a:t>
            </a:r>
            <a:r>
              <a:rPr lang="en-GB" sz="4000" b="1" dirty="0" smtClean="0">
                <a:latin typeface="Bitstream Vera Serif" pitchFamily="16" charset="0"/>
              </a:rPr>
              <a:t>endrites</a:t>
            </a:r>
            <a:endParaRPr lang="en-GB" sz="4000" b="1" dirty="0">
              <a:latin typeface="Bitstream Vera Serif" pitchFamily="1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54898" cy="51968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881188" cy="160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57801"/>
            <a:ext cx="17384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63" y="5263956"/>
            <a:ext cx="1842937" cy="15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73061"/>
            <a:ext cx="2191109" cy="158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5" y="5257800"/>
            <a:ext cx="154124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22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441" y="0"/>
            <a:ext cx="9144001" cy="6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6" tIns="42420" rIns="81576" bIns="424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 defTabSz="414408" hangingPunct="0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lang="en-GB" sz="4000" b="1" dirty="0" smtClean="0">
                <a:latin typeface="Bitstream Vera Serif" pitchFamily="16" charset="0"/>
              </a:rPr>
              <a:t>2-DC Probe:  </a:t>
            </a:r>
            <a:r>
              <a:rPr lang="en-GB" sz="4000" b="1" dirty="0">
                <a:latin typeface="Bitstream Vera Serif" pitchFamily="16" charset="0"/>
              </a:rPr>
              <a:t>I</a:t>
            </a:r>
            <a:r>
              <a:rPr lang="en-GB" sz="4000" b="1" dirty="0" smtClean="0">
                <a:latin typeface="Bitstream Vera Serif" pitchFamily="16" charset="0"/>
              </a:rPr>
              <a:t>rregulars</a:t>
            </a:r>
            <a:endParaRPr lang="en-GB" sz="4000" b="1" dirty="0">
              <a:latin typeface="Bitstream Vera Serif" pitchFamily="1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3"/>
            <a:ext cx="9127958" cy="522028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7403"/>
            <a:ext cx="2895600" cy="189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954610"/>
            <a:ext cx="1703034" cy="190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90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055520" y="6055837"/>
            <a:ext cx="8087040" cy="43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6" tIns="42420" rIns="81576" bIns="424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defTabSz="414408" hangingPunct="0">
              <a:lnSpc>
                <a:spcPct val="114000"/>
              </a:lnSpc>
              <a:spcBef>
                <a:spcPts val="1246"/>
              </a:spcBef>
              <a:buClr>
                <a:srgbClr val="000000"/>
              </a:buClr>
              <a:buSzPct val="100000"/>
            </a:pPr>
            <a:r>
              <a:rPr lang="en-GB" sz="2000">
                <a:solidFill>
                  <a:srgbClr val="FFFFFF"/>
                </a:solidFill>
              </a:rPr>
              <a:t>Percentage of particle losses based on the measured FSSP activity.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1441" y="41765"/>
            <a:ext cx="9144001" cy="6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6" tIns="42420" rIns="81576" bIns="424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algn="ctr" defTabSz="414408" hangingPunct="0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lang="en-GB" sz="4000" b="1" dirty="0" smtClean="0">
                <a:latin typeface="Bitstream Vera Serif" pitchFamily="16" charset="0"/>
              </a:rPr>
              <a:t>Images from 2-DC Probe</a:t>
            </a:r>
            <a:endParaRPr lang="en-GB" sz="4000" b="1" dirty="0">
              <a:latin typeface="Bitstream Vera Serif" pitchFamily="16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1828800" y="1228452"/>
            <a:ext cx="8936640" cy="63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6" tIns="40789" rIns="81576" bIns="40789"/>
          <a:lstStyle>
            <a:lvl1pPr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423863" indent="-214313"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defTabSz="457200" eaLnBrk="0" fontAlgn="base" hangingPunct="0">
              <a:lnSpc>
                <a:spcPct val="20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marL="209550" lvl="1" indent="0" defTabSz="414408" hangingPunct="0">
              <a:lnSpc>
                <a:spcPct val="91000"/>
              </a:lnSpc>
              <a:buClr>
                <a:srgbClr val="000000"/>
              </a:buClr>
              <a:buSzPct val="45000"/>
            </a:pPr>
            <a:endParaRPr lang="en-GB" sz="2900" dirty="0">
              <a:latin typeface="Bitstream Vera Serif" pitchFamily="16" charset="0"/>
              <a:cs typeface="Arial Unicode MS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71877"/>
            <a:ext cx="9000035" cy="23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38200"/>
            <a:ext cx="9000035" cy="244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73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5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41" tIns="41022" rIns="82041" bIns="41022" anchor="ctr"/>
          <a:lstStyle/>
          <a:p>
            <a:pPr defTabSz="410209" eaLnBrk="0" hangingPunct="0">
              <a:lnSpc>
                <a:spcPct val="86000"/>
              </a:lnSpc>
              <a:buClr>
                <a:srgbClr val="000000"/>
              </a:buClr>
              <a:buSzPct val="100000"/>
            </a:pPr>
            <a:endParaRPr lang="en-US" sz="22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4997" y="5080429"/>
            <a:ext cx="8836603" cy="177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49" tIns="41990" rIns="80749" bIns="41990">
            <a:spAutoFit/>
          </a:bodyPr>
          <a:lstStyle/>
          <a:p>
            <a:pPr algn="just" defTabSz="410209" eaLnBrk="0" hangingPunct="0">
              <a:buClr>
                <a:srgbClr val="000000"/>
              </a:buClr>
              <a:buSzPct val="100000"/>
              <a:tabLst>
                <a:tab pos="0" algn="l"/>
                <a:tab pos="410209" algn="l"/>
                <a:tab pos="820418" algn="l"/>
                <a:tab pos="1230627" algn="l"/>
                <a:tab pos="1640834" algn="l"/>
                <a:tab pos="2051043" algn="l"/>
                <a:tab pos="2461254" algn="l"/>
                <a:tab pos="2871461" algn="l"/>
                <a:tab pos="3281670" algn="l"/>
                <a:tab pos="3691879" algn="l"/>
                <a:tab pos="4102089" algn="l"/>
                <a:tab pos="4512296" algn="l"/>
                <a:tab pos="4922504" algn="l"/>
                <a:tab pos="5332714" algn="l"/>
                <a:tab pos="5742923" algn="l"/>
                <a:tab pos="6153131" algn="l"/>
                <a:tab pos="6563340" algn="l"/>
                <a:tab pos="6973550" algn="l"/>
                <a:tab pos="7383759" algn="l"/>
                <a:tab pos="7793967" algn="l"/>
                <a:tab pos="8204175" algn="l"/>
                <a:tab pos="8443465" algn="l"/>
              </a:tabLst>
            </a:pPr>
            <a:r>
              <a:rPr lang="en-GB" sz="2200" dirty="0">
                <a:solidFill>
                  <a:srgbClr val="000000"/>
                </a:solidFill>
                <a:latin typeface="Bitstream Vera Serif" pitchFamily="16" charset="0"/>
              </a:rPr>
              <a:t>Sampling of cloud cell between cloud base and cloud top during time interval 49,100 to 50,800 </a:t>
            </a:r>
            <a:r>
              <a:rPr lang="en-GB" sz="2200" dirty="0" err="1">
                <a:solidFill>
                  <a:srgbClr val="000000"/>
                </a:solidFill>
                <a:latin typeface="Bitstream Vera Serif" pitchFamily="16" charset="0"/>
              </a:rPr>
              <a:t>sfm</a:t>
            </a:r>
            <a:r>
              <a:rPr lang="en-GB" sz="2200" dirty="0">
                <a:solidFill>
                  <a:srgbClr val="000000"/>
                </a:solidFill>
                <a:latin typeface="Bitstream Vera Serif" pitchFamily="16" charset="0"/>
              </a:rPr>
              <a:t> on 2 April 2008.  Left panel shows all observations, while the right panel only includes FSSP concentrations at STP that are greater than 100 #/cm</a:t>
            </a:r>
            <a:r>
              <a:rPr lang="en-GB" sz="2200" baseline="23000" dirty="0">
                <a:solidFill>
                  <a:srgbClr val="000000"/>
                </a:solidFill>
                <a:latin typeface="Bitstream Vera Serif" pitchFamily="16" charset="0"/>
              </a:rPr>
              <a:t>3</a:t>
            </a:r>
            <a:r>
              <a:rPr lang="en-GB" sz="2200" dirty="0">
                <a:solidFill>
                  <a:srgbClr val="000000"/>
                </a:solidFill>
                <a:latin typeface="Bitstream Vera Serif" pitchFamily="16" charset="0"/>
              </a:rPr>
              <a:t>.  The blue line gives the approximate rate of increase of effective droplet radius with height.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3" y="607922"/>
            <a:ext cx="9144001" cy="450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64435"/>
            <a:ext cx="9144000" cy="65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49" tIns="40376" rIns="80749" bIns="4037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defTabSz="410209" hangingPunct="0">
              <a:lnSpc>
                <a:spcPct val="94000"/>
              </a:lnSpc>
              <a:buSzPct val="100000"/>
            </a:pPr>
            <a:r>
              <a:rPr lang="en-GB" sz="3900" b="1" dirty="0">
                <a:solidFill>
                  <a:schemeClr val="tx1"/>
                </a:solidFill>
                <a:latin typeface="Bitstream Vera Serif" pitchFamily="16" charset="0"/>
              </a:rPr>
              <a:t>Droplet Effective Radius</a:t>
            </a:r>
          </a:p>
        </p:txBody>
      </p:sp>
    </p:spTree>
    <p:extLst>
      <p:ext uri="{BB962C8B-B14F-4D97-AF65-F5344CB8AC3E}">
        <p14:creationId xmlns:p14="http://schemas.microsoft.com/office/powerpoint/2010/main" val="1459242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218" y="228600"/>
            <a:ext cx="8090861" cy="5770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0" y="104108"/>
            <a:ext cx="9145467" cy="5909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algn="ctr" defTabSz="829474" fontAlgn="auto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r>
              <a:rPr lang="en-US" sz="4000" b="1" dirty="0">
                <a:latin typeface="Bitstream Vera Serif" pitchFamily="18"/>
                <a:ea typeface="DejaVu Sans" pitchFamily="2"/>
                <a:cs typeface="DejaVu Sans" pitchFamily="2"/>
              </a:rPr>
              <a:t>9 April 2009 Flight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2083074" y="1425274"/>
            <a:ext cx="1175813" cy="621885"/>
          </a:xfrm>
          <a:prstGeom prst="line">
            <a:avLst/>
          </a:prstGeom>
          <a:noFill/>
          <a:ln w="255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81641" tIns="42453" rIns="81641" bIns="42453" anchor="t" anchorCtr="0" compatLnSpc="1"/>
          <a:lstStyle/>
          <a:p>
            <a:pPr defTabSz="829474" fontAlgn="auto" hangingPunc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endParaRPr lang="en-US" smtClean="0"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58889" y="1908743"/>
            <a:ext cx="4287356" cy="41813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1" tIns="42453" rIns="81641" bIns="42453" anchor="t" anchorCtr="0" compatLnSpc="1">
            <a:spAutoFit/>
          </a:bodyPr>
          <a:lstStyle/>
          <a:p>
            <a:pPr defTabSz="829474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r>
              <a:rPr lang="en-US" b="1" smtClean="0">
                <a:solidFill>
                  <a:srgbClr val="FF00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Peak:  46827 – 46828 sfm</a:t>
            </a:r>
          </a:p>
        </p:txBody>
      </p:sp>
      <p:sp>
        <p:nvSpPr>
          <p:cNvPr id="7" name="Straight Connector 6"/>
          <p:cNvSpPr/>
          <p:nvPr/>
        </p:nvSpPr>
        <p:spPr>
          <a:xfrm flipH="1" flipV="1">
            <a:off x="5951594" y="3148267"/>
            <a:ext cx="354149" cy="1805259"/>
          </a:xfrm>
          <a:prstGeom prst="line">
            <a:avLst/>
          </a:prstGeom>
          <a:noFill/>
          <a:ln w="255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81641" tIns="42453" rIns="81641" bIns="42453" anchor="t" anchorCtr="0" compatLnSpc="1"/>
          <a:lstStyle/>
          <a:p>
            <a:pPr defTabSz="829474" fontAlgn="auto" hangingPunc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endParaRPr lang="en-US" smtClean="0"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78623" y="2895600"/>
            <a:ext cx="3741177" cy="41813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1" tIns="42453" rIns="81641" bIns="42453" anchor="t" anchorCtr="0" compatLnSpc="1">
            <a:spAutoFit/>
          </a:bodyPr>
          <a:lstStyle/>
          <a:p>
            <a:pPr defTabSz="829474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Low:  48292 – 48299 </a:t>
            </a:r>
            <a:r>
              <a:rPr lang="en-US" b="1" dirty="0" err="1" smtClean="0">
                <a:solidFill>
                  <a:srgbClr val="FF00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sfm</a:t>
            </a:r>
            <a:endParaRPr lang="en-US" b="1" dirty="0" smtClean="0">
              <a:solidFill>
                <a:srgbClr val="FF0000"/>
              </a:solidFill>
              <a:latin typeface="Bitstream Vera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 rot="16200000">
            <a:off x="-865802" y="2814719"/>
            <a:ext cx="3756719" cy="4132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41" tIns="40820" rIns="81641" bIns="40820" anchor="t" anchorCtr="0" compatLnSpc="1"/>
          <a:lstStyle/>
          <a:p>
            <a:pPr defTabSz="829474" fontAlgn="auto" hangingPunct="0">
              <a:spcBef>
                <a:spcPts val="259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2DC Equivalent LWC [g/m</a:t>
            </a:r>
            <a:r>
              <a:rPr lang="en-US" baseline="3300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]</a:t>
            </a:r>
          </a:p>
        </p:txBody>
      </p:sp>
      <p:sp>
        <p:nvSpPr>
          <p:cNvPr id="10" name="Freeform 9"/>
          <p:cNvSpPr/>
          <p:nvPr/>
        </p:nvSpPr>
        <p:spPr>
          <a:xfrm>
            <a:off x="3505200" y="5648864"/>
            <a:ext cx="2148089" cy="4720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41" tIns="40820" rIns="81641" bIns="40820" anchor="t" anchorCtr="0" compatLnSpc="1"/>
          <a:lstStyle/>
          <a:p>
            <a:pPr algn="ctr" defTabSz="829474" fontAlgn="auto" hangingPunct="0">
              <a:spcBef>
                <a:spcPts val="782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Time [UTC]</a:t>
            </a:r>
          </a:p>
        </p:txBody>
      </p:sp>
      <p:sp>
        <p:nvSpPr>
          <p:cNvPr id="4" name="Freeform 3"/>
          <p:cNvSpPr/>
          <p:nvPr/>
        </p:nvSpPr>
        <p:spPr>
          <a:xfrm>
            <a:off x="381000" y="6019800"/>
            <a:ext cx="8734797" cy="8982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1" tIns="42453" rIns="81641" bIns="42453" anchor="t" anchorCtr="0" compatLnSpc="1">
            <a:spAutoFit/>
          </a:bodyPr>
          <a:lstStyle/>
          <a:p>
            <a:pPr defTabSz="829474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4737" algn="l"/>
                <a:tab pos="829474" algn="l"/>
                <a:tab pos="1244210" algn="l"/>
                <a:tab pos="1658948" algn="l"/>
                <a:tab pos="2073683" algn="l"/>
                <a:tab pos="2488421" algn="l"/>
                <a:tab pos="2903159" algn="l"/>
                <a:tab pos="3317895" algn="l"/>
                <a:tab pos="3732632" algn="l"/>
                <a:tab pos="4147368" algn="l"/>
                <a:tab pos="4562106" algn="l"/>
                <a:tab pos="4976842" algn="l"/>
                <a:tab pos="5391580" algn="l"/>
                <a:tab pos="5806316" algn="l"/>
                <a:tab pos="6221054" algn="l"/>
                <a:tab pos="6635791" algn="l"/>
                <a:tab pos="7050526" algn="l"/>
                <a:tab pos="7465264" algn="l"/>
                <a:tab pos="7880002" algn="l"/>
                <a:tab pos="8294738" algn="l"/>
              </a:tabLst>
            </a:pPr>
            <a:r>
              <a:rPr lang="en-US" dirty="0"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rPr>
              <a:t>Liquid water content equivalent (1 Hz data) at 18,000 </a:t>
            </a:r>
            <a:r>
              <a:rPr lang="en-US" dirty="0" err="1"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rPr>
              <a:t>ft</a:t>
            </a:r>
            <a:r>
              <a:rPr lang="en-US" dirty="0">
                <a:solidFill>
                  <a:srgbClr val="000000"/>
                </a:solidFill>
                <a:latin typeface="Bitstream Vera Serif" pitchFamily="18"/>
                <a:ea typeface="DejaVu Sans" pitchFamily="2"/>
                <a:cs typeface="DejaVu Sans" pitchFamily="2"/>
              </a:rPr>
              <a:t> measured by 2-DC probe on a research flight in Saudi Arabia.</a:t>
            </a:r>
          </a:p>
        </p:txBody>
      </p:sp>
    </p:spTree>
    <p:extLst>
      <p:ext uri="{BB962C8B-B14F-4D97-AF65-F5344CB8AC3E}">
        <p14:creationId xmlns:p14="http://schemas.microsoft.com/office/powerpoint/2010/main" val="14786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erif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erif"/>
        <a:ea typeface=""/>
        <a:cs typeface="Arial Unicode MS"/>
      </a:majorFont>
      <a:minorFont>
        <a:latin typeface="Bitstream Vera Serif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ts val="4988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ts val="4988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erif"/>
        <a:ea typeface=""/>
        <a:cs typeface="Arial Unicode MS"/>
      </a:majorFont>
      <a:minorFont>
        <a:latin typeface="Bitstream Vera Serif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20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20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</TotalTime>
  <Words>291</Words>
  <Application>Microsoft Office PowerPoint</Application>
  <PresentationFormat>On-screen Show (4:3)</PresentationFormat>
  <Paragraphs>35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Custom Design</vt:lpstr>
      <vt:lpstr>2_Default</vt:lpstr>
      <vt:lpstr>Office Theme</vt:lpstr>
      <vt:lpstr>2_Office Theme</vt:lpstr>
      <vt:lpstr>Default</vt:lpstr>
      <vt:lpstr>1_Office Theme</vt:lpstr>
      <vt:lpstr> Training in the use of Airborne Instrumentation, Data Collection, Archival and Processing  PREPARED FOR PROGRAMME SAAGA ARMÉE DE L’AIR BURKINA FASO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Boe</dc:creator>
  <cp:lastModifiedBy>delene</cp:lastModifiedBy>
  <cp:revision>110</cp:revision>
  <dcterms:created xsi:type="dcterms:W3CDTF">2001-03-20T15:48:22Z</dcterms:created>
  <dcterms:modified xsi:type="dcterms:W3CDTF">2012-03-05T05:23:47Z</dcterms:modified>
</cp:coreProperties>
</file>