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23"/>
  </p:notesMasterIdLst>
  <p:sldIdLst>
    <p:sldId id="269" r:id="rId8"/>
    <p:sldId id="283" r:id="rId9"/>
    <p:sldId id="279" r:id="rId10"/>
    <p:sldId id="280" r:id="rId11"/>
    <p:sldId id="282" r:id="rId12"/>
    <p:sldId id="290" r:id="rId13"/>
    <p:sldId id="285" r:id="rId14"/>
    <p:sldId id="286" r:id="rId15"/>
    <p:sldId id="287" r:id="rId16"/>
    <p:sldId id="289" r:id="rId17"/>
    <p:sldId id="288" r:id="rId18"/>
    <p:sldId id="291" r:id="rId19"/>
    <p:sldId id="281" r:id="rId20"/>
    <p:sldId id="278" r:id="rId21"/>
    <p:sldId id="284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6803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3605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0409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7211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4014" algn="l" defTabSz="913605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0816" algn="l" defTabSz="913605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197618" algn="l" defTabSz="913605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4422" algn="l" defTabSz="913605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BFBFBF"/>
    <a:srgbClr val="FFFF99"/>
    <a:srgbClr val="009999"/>
    <a:srgbClr val="CCFF33"/>
    <a:srgbClr val="FF5050"/>
    <a:srgbClr val="FFFF00"/>
    <a:srgbClr val="FF66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67" autoAdjust="0"/>
    <p:restoredTop sz="90929"/>
  </p:normalViewPr>
  <p:slideViewPr>
    <p:cSldViewPr>
      <p:cViewPr varScale="1">
        <p:scale>
          <a:sx n="63" d="100"/>
          <a:sy n="63" d="100"/>
        </p:scale>
        <p:origin x="-586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A9876-B7D0-4A31-A88C-46227B61CC13}" type="datetimeFigureOut">
              <a:rPr lang="en-US" smtClean="0"/>
              <a:pPr/>
              <a:t>3/4/2012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F9175-06CD-41A0-B6A7-6425B06667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807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03" algn="l" defTabSz="9136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05" algn="l" defTabSz="9136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409" algn="l" defTabSz="9136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1" algn="l" defTabSz="9136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014" algn="l" defTabSz="9136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816" algn="l" defTabSz="9136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618" algn="l" defTabSz="9136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422" algn="l" defTabSz="9136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1108443" y="648899"/>
            <a:ext cx="4067406" cy="320853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9950" tIns="44975" rIns="89950" bIns="44975" anchor="ctr"/>
          <a:lstStyle/>
          <a:p>
            <a:pPr defTabSz="449695" eaLnBrk="0" hangingPunct="0">
              <a:lnSpc>
                <a:spcPct val="86000"/>
              </a:lnSpc>
              <a:buClr>
                <a:srgbClr val="000000"/>
              </a:buClr>
              <a:buSzPct val="100000"/>
            </a:pPr>
            <a:endParaRPr lang="en-US" sz="250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1536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503555" y="4317132"/>
            <a:ext cx="5852451" cy="40560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1302884" y="915737"/>
            <a:ext cx="4252232" cy="313322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981" tIns="48491" rIns="96981" bIns="48491" anchor="ctr"/>
          <a:lstStyle/>
          <a:p>
            <a:pPr defTabSz="484866" eaLnBrk="0" hangingPunct="0">
              <a:lnSpc>
                <a:spcPct val="65000"/>
              </a:lnSpc>
              <a:buClr>
                <a:srgbClr val="000000"/>
              </a:buClr>
              <a:buSzPct val="100000"/>
            </a:pPr>
            <a:endParaRPr lang="en-US" smtClean="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050" y="4353093"/>
            <a:ext cx="4743790" cy="345907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1302884" y="915737"/>
            <a:ext cx="4252232" cy="313322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981" tIns="48491" rIns="96981" bIns="48491" anchor="ctr"/>
          <a:lstStyle/>
          <a:p>
            <a:pPr defTabSz="484866" eaLnBrk="0" hangingPunct="0">
              <a:lnSpc>
                <a:spcPct val="65000"/>
              </a:lnSpc>
              <a:buClr>
                <a:srgbClr val="000000"/>
              </a:buClr>
              <a:buSzPct val="100000"/>
            </a:pPr>
            <a:endParaRPr lang="en-US" smtClean="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457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050" y="4353093"/>
            <a:ext cx="4743790" cy="345907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1302884" y="915737"/>
            <a:ext cx="4252232" cy="313322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981" tIns="48491" rIns="96981" bIns="48491" anchor="ctr"/>
          <a:lstStyle/>
          <a:p>
            <a:pPr defTabSz="484855" eaLnBrk="0" hangingPunct="0">
              <a:lnSpc>
                <a:spcPct val="209000"/>
              </a:lnSpc>
              <a:buClr>
                <a:srgbClr val="000000"/>
              </a:buClr>
              <a:buSzPct val="100000"/>
            </a:pPr>
            <a:endParaRPr lang="en-US" smtClean="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1945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050" y="4353093"/>
            <a:ext cx="4764200" cy="34791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302884" y="915737"/>
            <a:ext cx="4252232" cy="313322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981" tIns="48491" rIns="96981" bIns="48491" anchor="ctr"/>
          <a:lstStyle/>
          <a:p>
            <a:pPr defTabSz="484855" eaLnBrk="0" hangingPunct="0">
              <a:lnSpc>
                <a:spcPct val="209000"/>
              </a:lnSpc>
              <a:buClr>
                <a:srgbClr val="000000"/>
              </a:buClr>
              <a:buSzPct val="100000"/>
            </a:pPr>
            <a:endParaRPr lang="en-US" smtClean="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048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050" y="4353093"/>
            <a:ext cx="4764200" cy="34791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1302942" y="915915"/>
            <a:ext cx="4252113" cy="313313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5454" tIns="49636" rIns="95454" bIns="49636" anchor="ctr" anchorCtr="0" compatLnSpc="0"/>
          <a:lstStyle/>
          <a:p>
            <a:pPr defTabSz="969712" fontAlgn="auto" hangingPunct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84906" algn="l"/>
                <a:tab pos="969813" algn="l"/>
                <a:tab pos="1454718" algn="l"/>
                <a:tab pos="1939625" algn="l"/>
                <a:tab pos="2424532" algn="l"/>
                <a:tab pos="2909437" algn="l"/>
                <a:tab pos="3394344" algn="l"/>
                <a:tab pos="3879251" algn="l"/>
                <a:tab pos="4364157" algn="l"/>
                <a:tab pos="4849063" algn="l"/>
                <a:tab pos="5333970" algn="l"/>
                <a:tab pos="5818875" algn="l"/>
                <a:tab pos="6303782" algn="l"/>
                <a:tab pos="6788687" algn="l"/>
                <a:tab pos="7273595" algn="l"/>
                <a:tab pos="7758501" algn="l"/>
                <a:tab pos="8243407" algn="l"/>
                <a:tab pos="8728314" algn="l"/>
                <a:tab pos="9213220" algn="l"/>
                <a:tab pos="9698126" algn="l"/>
              </a:tabLst>
            </a:pPr>
            <a:endParaRPr lang="en-US" smtClean="0">
              <a:solidFill>
                <a:srgbClr val="000000"/>
              </a:solidFill>
              <a:latin typeface="Times New Roman" pitchFamily="18"/>
              <a:ea typeface="msmincho" pitchFamily="2"/>
              <a:cs typeface="msmincho" pitchFamily="2"/>
            </a:endParaRPr>
          </a:p>
        </p:txBody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046056" y="4352968"/>
            <a:ext cx="4758943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02884" y="915737"/>
            <a:ext cx="4252232" cy="313322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981" tIns="48491" rIns="96981" bIns="48491" anchor="ctr"/>
          <a:lstStyle/>
          <a:p>
            <a:pPr defTabSz="484855" eaLnBrk="0" hangingPunct="0">
              <a:lnSpc>
                <a:spcPts val="5290"/>
              </a:lnSpc>
              <a:buClr>
                <a:srgbClr val="000000"/>
              </a:buClr>
              <a:buSzPct val="100000"/>
            </a:pPr>
            <a:endParaRPr lang="en-US" smtClean="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13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049" y="4353093"/>
            <a:ext cx="4760799" cy="34791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lIns="91359" tIns="45681" rIns="91359" bIns="45681"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lIns="91359" tIns="45681" rIns="91359" bIns="45681"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lIns="91359" tIns="45681" rIns="91359" bIns="45681"/>
          <a:lstStyle>
            <a:lvl1pPr>
              <a:defRPr/>
            </a:lvl1pPr>
          </a:lstStyle>
          <a:p>
            <a:fld id="{8B10EE4E-A0C8-4E72-A68F-688B9AD4E6A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72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03" indent="0">
              <a:buNone/>
              <a:defRPr sz="2800"/>
            </a:lvl2pPr>
            <a:lvl3pPr marL="913605" indent="0">
              <a:buNone/>
              <a:defRPr sz="2400"/>
            </a:lvl3pPr>
            <a:lvl4pPr marL="1370409" indent="0">
              <a:buNone/>
              <a:defRPr sz="2000"/>
            </a:lvl4pPr>
            <a:lvl5pPr marL="1827211" indent="0">
              <a:buNone/>
              <a:defRPr sz="2000"/>
            </a:lvl5pPr>
            <a:lvl6pPr marL="2284014" indent="0">
              <a:buNone/>
              <a:defRPr sz="2000"/>
            </a:lvl6pPr>
            <a:lvl7pPr marL="2740816" indent="0">
              <a:buNone/>
              <a:defRPr sz="2000"/>
            </a:lvl7pPr>
            <a:lvl8pPr marL="3197618" indent="0">
              <a:buNone/>
              <a:defRPr sz="2000"/>
            </a:lvl8pPr>
            <a:lvl9pPr marL="3654422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03" indent="0">
              <a:buNone/>
              <a:defRPr sz="1200"/>
            </a:lvl2pPr>
            <a:lvl3pPr marL="913605" indent="0">
              <a:buNone/>
              <a:defRPr sz="1000"/>
            </a:lvl3pPr>
            <a:lvl4pPr marL="1370409" indent="0">
              <a:buNone/>
              <a:defRPr sz="900"/>
            </a:lvl4pPr>
            <a:lvl5pPr marL="1827211" indent="0">
              <a:buNone/>
              <a:defRPr sz="900"/>
            </a:lvl5pPr>
            <a:lvl6pPr marL="2284014" indent="0">
              <a:buNone/>
              <a:defRPr sz="900"/>
            </a:lvl6pPr>
            <a:lvl7pPr marL="2740816" indent="0">
              <a:buNone/>
              <a:defRPr sz="900"/>
            </a:lvl7pPr>
            <a:lvl8pPr marL="3197618" indent="0">
              <a:buNone/>
              <a:defRPr sz="900"/>
            </a:lvl8pPr>
            <a:lvl9pPr marL="365442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fld id="{8265BFE0-F30A-44E7-AB67-726B1BD631EB}" type="datetimeFigureOut">
              <a:rPr lang="en-US" smtClean="0"/>
              <a:pPr/>
              <a:t>3/4/2012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fld id="{106E0D2D-2613-4F3D-A698-CC4318355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fld id="{8265BFE0-F30A-44E7-AB67-726B1BD631EB}" type="datetimeFigureOut">
              <a:rPr lang="en-US" smtClean="0"/>
              <a:pPr/>
              <a:t>3/4/2012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fld id="{106E0D2D-2613-4F3D-A698-CC4318355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56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fld id="{8265BFE0-F30A-44E7-AB67-726B1BD631EB}" type="datetimeFigureOut">
              <a:rPr lang="en-US" smtClean="0"/>
              <a:pPr/>
              <a:t>3/4/2012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fld id="{106E0D2D-2613-4F3D-A698-CC4318355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68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7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4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8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6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71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5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99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3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3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71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7"/>
            <a:ext cx="7771680" cy="150063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4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84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4271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5694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7118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8542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9965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1389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778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7360" y="866983"/>
            <a:ext cx="4281120" cy="555610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6725" y="866983"/>
            <a:ext cx="4282560" cy="555610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1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81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2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236" indent="0">
              <a:buNone/>
              <a:defRPr sz="1800" b="1"/>
            </a:lvl2pPr>
            <a:lvl3pPr marL="828473" indent="0">
              <a:buNone/>
              <a:defRPr sz="1600" b="1"/>
            </a:lvl3pPr>
            <a:lvl4pPr marL="1242710" indent="0">
              <a:buNone/>
              <a:defRPr sz="1500" b="1"/>
            </a:lvl4pPr>
            <a:lvl5pPr marL="1656948" indent="0">
              <a:buNone/>
              <a:defRPr sz="1500" b="1"/>
            </a:lvl5pPr>
            <a:lvl6pPr marL="2071185" indent="0">
              <a:buNone/>
              <a:defRPr sz="1500" b="1"/>
            </a:lvl6pPr>
            <a:lvl7pPr marL="2485424" indent="0">
              <a:buNone/>
              <a:defRPr sz="1500" b="1"/>
            </a:lvl7pPr>
            <a:lvl8pPr marL="2899658" indent="0">
              <a:buNone/>
              <a:defRPr sz="1500" b="1"/>
            </a:lvl8pPr>
            <a:lvl9pPr marL="3313897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2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236" indent="0">
              <a:buNone/>
              <a:defRPr sz="1800" b="1"/>
            </a:lvl2pPr>
            <a:lvl3pPr marL="828473" indent="0">
              <a:buNone/>
              <a:defRPr sz="1600" b="1"/>
            </a:lvl3pPr>
            <a:lvl4pPr marL="1242710" indent="0">
              <a:buNone/>
              <a:defRPr sz="1500" b="1"/>
            </a:lvl4pPr>
            <a:lvl5pPr marL="1656948" indent="0">
              <a:buNone/>
              <a:defRPr sz="1500" b="1"/>
            </a:lvl5pPr>
            <a:lvl6pPr marL="2071185" indent="0">
              <a:buNone/>
              <a:defRPr sz="1500" b="1"/>
            </a:lvl6pPr>
            <a:lvl7pPr marL="2485424" indent="0">
              <a:buNone/>
              <a:defRPr sz="1500" b="1"/>
            </a:lvl7pPr>
            <a:lvl8pPr marL="2899658" indent="0">
              <a:buNone/>
              <a:defRPr sz="1500" b="1"/>
            </a:lvl8pPr>
            <a:lvl9pPr marL="3313897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4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0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fld id="{8265BFE0-F30A-44E7-AB67-726B1BD631EB}" type="datetimeFigureOut">
              <a:rPr lang="en-US" smtClean="0"/>
              <a:pPr/>
              <a:t>3/4/2012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fld id="{106E0D2D-2613-4F3D-A698-CC4318355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18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402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236" indent="0">
              <a:buNone/>
              <a:defRPr sz="1100"/>
            </a:lvl2pPr>
            <a:lvl3pPr marL="828473" indent="0">
              <a:buNone/>
              <a:defRPr sz="900"/>
            </a:lvl3pPr>
            <a:lvl4pPr marL="1242710" indent="0">
              <a:buNone/>
              <a:defRPr sz="800"/>
            </a:lvl4pPr>
            <a:lvl5pPr marL="1656948" indent="0">
              <a:buNone/>
              <a:defRPr sz="800"/>
            </a:lvl5pPr>
            <a:lvl6pPr marL="2071185" indent="0">
              <a:buNone/>
              <a:defRPr sz="800"/>
            </a:lvl6pPr>
            <a:lvl7pPr marL="2485424" indent="0">
              <a:buNone/>
              <a:defRPr sz="800"/>
            </a:lvl7pPr>
            <a:lvl8pPr marL="2899658" indent="0">
              <a:buNone/>
              <a:defRPr sz="800"/>
            </a:lvl8pPr>
            <a:lvl9pPr marL="3313897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82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236" indent="0">
              <a:buNone/>
              <a:defRPr sz="2500"/>
            </a:lvl2pPr>
            <a:lvl3pPr marL="828473" indent="0">
              <a:buNone/>
              <a:defRPr sz="2200"/>
            </a:lvl3pPr>
            <a:lvl4pPr marL="1242710" indent="0">
              <a:buNone/>
              <a:defRPr sz="1800"/>
            </a:lvl4pPr>
            <a:lvl5pPr marL="1656948" indent="0">
              <a:buNone/>
              <a:defRPr sz="1800"/>
            </a:lvl5pPr>
            <a:lvl6pPr marL="2071185" indent="0">
              <a:buNone/>
              <a:defRPr sz="1800"/>
            </a:lvl6pPr>
            <a:lvl7pPr marL="2485424" indent="0">
              <a:buNone/>
              <a:defRPr sz="1800"/>
            </a:lvl7pPr>
            <a:lvl8pPr marL="2899658" indent="0">
              <a:buNone/>
              <a:defRPr sz="1800"/>
            </a:lvl8pPr>
            <a:lvl9pPr marL="3313897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236" indent="0">
              <a:buNone/>
              <a:defRPr sz="1100"/>
            </a:lvl2pPr>
            <a:lvl3pPr marL="828473" indent="0">
              <a:buNone/>
              <a:defRPr sz="900"/>
            </a:lvl3pPr>
            <a:lvl4pPr marL="1242710" indent="0">
              <a:buNone/>
              <a:defRPr sz="800"/>
            </a:lvl4pPr>
            <a:lvl5pPr marL="1656948" indent="0">
              <a:buNone/>
              <a:defRPr sz="800"/>
            </a:lvl5pPr>
            <a:lvl6pPr marL="2071185" indent="0">
              <a:buNone/>
              <a:defRPr sz="800"/>
            </a:lvl6pPr>
            <a:lvl7pPr marL="2485424" indent="0">
              <a:buNone/>
              <a:defRPr sz="800"/>
            </a:lvl7pPr>
            <a:lvl8pPr marL="2899658" indent="0">
              <a:buNone/>
              <a:defRPr sz="800"/>
            </a:lvl8pPr>
            <a:lvl9pPr marL="3313897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164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6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2965" y="44657"/>
            <a:ext cx="2283840" cy="63784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" y="44657"/>
            <a:ext cx="6714720" cy="63784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67" y="2130529"/>
            <a:ext cx="7772472" cy="146977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28" y="3886783"/>
            <a:ext cx="6400944" cy="1751929"/>
          </a:xfrm>
        </p:spPr>
        <p:txBody>
          <a:bodyPr/>
          <a:lstStyle>
            <a:lvl1pPr marL="0" indent="0" algn="ctr">
              <a:buNone/>
              <a:defRPr/>
            </a:lvl1pPr>
            <a:lvl2pPr marL="414411" indent="0" algn="ctr">
              <a:buNone/>
              <a:defRPr/>
            </a:lvl2pPr>
            <a:lvl3pPr marL="828823" indent="0" algn="ctr">
              <a:buNone/>
              <a:defRPr/>
            </a:lvl3pPr>
            <a:lvl4pPr marL="1243235" indent="0" algn="ctr">
              <a:buNone/>
              <a:defRPr/>
            </a:lvl4pPr>
            <a:lvl5pPr marL="1657646" indent="0" algn="ctr">
              <a:buNone/>
              <a:defRPr/>
            </a:lvl5pPr>
            <a:lvl6pPr marL="2072057" indent="0" algn="ctr">
              <a:buNone/>
              <a:defRPr/>
            </a:lvl6pPr>
            <a:lvl7pPr marL="2486468" indent="0" algn="ctr">
              <a:buNone/>
              <a:defRPr/>
            </a:lvl7pPr>
            <a:lvl8pPr marL="2900880" indent="0" algn="ctr">
              <a:buNone/>
              <a:defRPr/>
            </a:lvl8pPr>
            <a:lvl9pPr marL="331529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31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49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406456"/>
            <a:ext cx="7772471" cy="1361811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785" y="2906445"/>
            <a:ext cx="7772471" cy="150000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411" indent="0">
              <a:buNone/>
              <a:defRPr sz="1600"/>
            </a:lvl2pPr>
            <a:lvl3pPr marL="828823" indent="0">
              <a:buNone/>
              <a:defRPr sz="1500"/>
            </a:lvl3pPr>
            <a:lvl4pPr marL="1243235" indent="0">
              <a:buNone/>
              <a:defRPr sz="1300"/>
            </a:lvl4pPr>
            <a:lvl5pPr marL="1657646" indent="0">
              <a:buNone/>
              <a:defRPr sz="1300"/>
            </a:lvl5pPr>
            <a:lvl6pPr marL="2072057" indent="0">
              <a:buNone/>
              <a:defRPr sz="1300"/>
            </a:lvl6pPr>
            <a:lvl7pPr marL="2486468" indent="0">
              <a:buNone/>
              <a:defRPr sz="1300"/>
            </a:lvl7pPr>
            <a:lvl8pPr marL="2900880" indent="0">
              <a:buNone/>
              <a:defRPr sz="1300"/>
            </a:lvl8pPr>
            <a:lvl9pPr marL="331529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68649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7458" y="866612"/>
            <a:ext cx="4274500" cy="554081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0263" y="866612"/>
            <a:ext cx="4275940" cy="554081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52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99" y="274954"/>
            <a:ext cx="823060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696" y="1534557"/>
            <a:ext cx="4041109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411" indent="0">
              <a:buNone/>
              <a:defRPr sz="1800" b="1"/>
            </a:lvl2pPr>
            <a:lvl3pPr marL="828823" indent="0">
              <a:buNone/>
              <a:defRPr sz="1600" b="1"/>
            </a:lvl3pPr>
            <a:lvl4pPr marL="1243235" indent="0">
              <a:buNone/>
              <a:defRPr sz="1500" b="1"/>
            </a:lvl4pPr>
            <a:lvl5pPr marL="1657646" indent="0">
              <a:buNone/>
              <a:defRPr sz="1500" b="1"/>
            </a:lvl5pPr>
            <a:lvl6pPr marL="2072057" indent="0">
              <a:buNone/>
              <a:defRPr sz="1500" b="1"/>
            </a:lvl6pPr>
            <a:lvl7pPr marL="2486468" indent="0">
              <a:buNone/>
              <a:defRPr sz="1500" b="1"/>
            </a:lvl7pPr>
            <a:lvl8pPr marL="2900880" indent="0">
              <a:buNone/>
              <a:defRPr sz="1500" b="1"/>
            </a:lvl8pPr>
            <a:lvl9pPr marL="3315293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696" y="2175159"/>
            <a:ext cx="4041109" cy="395155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760" y="1534557"/>
            <a:ext cx="4042550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411" indent="0">
              <a:buNone/>
              <a:defRPr sz="1800" b="1"/>
            </a:lvl2pPr>
            <a:lvl3pPr marL="828823" indent="0">
              <a:buNone/>
              <a:defRPr sz="1600" b="1"/>
            </a:lvl3pPr>
            <a:lvl4pPr marL="1243235" indent="0">
              <a:buNone/>
              <a:defRPr sz="1500" b="1"/>
            </a:lvl4pPr>
            <a:lvl5pPr marL="1657646" indent="0">
              <a:buNone/>
              <a:defRPr sz="1500" b="1"/>
            </a:lvl5pPr>
            <a:lvl6pPr marL="2072057" indent="0">
              <a:buNone/>
              <a:defRPr sz="1500" b="1"/>
            </a:lvl6pPr>
            <a:lvl7pPr marL="2486468" indent="0">
              <a:buNone/>
              <a:defRPr sz="1500" b="1"/>
            </a:lvl7pPr>
            <a:lvl8pPr marL="2900880" indent="0">
              <a:buNone/>
              <a:defRPr sz="1500" b="1"/>
            </a:lvl8pPr>
            <a:lvl9pPr marL="3315293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760" y="2175159"/>
            <a:ext cx="4042550" cy="395155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198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69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fld id="{8265BFE0-F30A-44E7-AB67-726B1BD631EB}" type="datetimeFigureOut">
              <a:rPr lang="en-US" smtClean="0"/>
              <a:pPr/>
              <a:t>3/4/2012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fld id="{106E0D2D-2613-4F3D-A698-CC4318355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15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605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04" y="273515"/>
            <a:ext cx="3008141" cy="116171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72" y="273515"/>
            <a:ext cx="5111535" cy="585319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704" y="1435230"/>
            <a:ext cx="3008141" cy="4691482"/>
          </a:xfrm>
        </p:spPr>
        <p:txBody>
          <a:bodyPr/>
          <a:lstStyle>
            <a:lvl1pPr marL="0" indent="0">
              <a:buNone/>
              <a:defRPr sz="1300"/>
            </a:lvl1pPr>
            <a:lvl2pPr marL="414411" indent="0">
              <a:buNone/>
              <a:defRPr sz="1100"/>
            </a:lvl2pPr>
            <a:lvl3pPr marL="828823" indent="0">
              <a:buNone/>
              <a:defRPr sz="900"/>
            </a:lvl3pPr>
            <a:lvl4pPr marL="1243235" indent="0">
              <a:buNone/>
              <a:defRPr sz="800"/>
            </a:lvl4pPr>
            <a:lvl5pPr marL="1657646" indent="0">
              <a:buNone/>
              <a:defRPr sz="800"/>
            </a:lvl5pPr>
            <a:lvl6pPr marL="2072057" indent="0">
              <a:buNone/>
              <a:defRPr sz="800"/>
            </a:lvl6pPr>
            <a:lvl7pPr marL="2486468" indent="0">
              <a:buNone/>
              <a:defRPr sz="800"/>
            </a:lvl7pPr>
            <a:lvl8pPr marL="2900880" indent="0">
              <a:buNone/>
              <a:defRPr sz="800"/>
            </a:lvl8pPr>
            <a:lvl9pPr marL="331529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66187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09" y="4800897"/>
            <a:ext cx="5486112" cy="56574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09" y="613247"/>
            <a:ext cx="5486112" cy="4114224"/>
          </a:xfrm>
        </p:spPr>
        <p:txBody>
          <a:bodyPr/>
          <a:lstStyle>
            <a:lvl1pPr marL="0" indent="0">
              <a:buNone/>
              <a:defRPr sz="2900"/>
            </a:lvl1pPr>
            <a:lvl2pPr marL="414411" indent="0">
              <a:buNone/>
              <a:defRPr sz="2500"/>
            </a:lvl2pPr>
            <a:lvl3pPr marL="828823" indent="0">
              <a:buNone/>
              <a:defRPr sz="2200"/>
            </a:lvl3pPr>
            <a:lvl4pPr marL="1243235" indent="0">
              <a:buNone/>
              <a:defRPr sz="1800"/>
            </a:lvl4pPr>
            <a:lvl5pPr marL="1657646" indent="0">
              <a:buNone/>
              <a:defRPr sz="1800"/>
            </a:lvl5pPr>
            <a:lvl6pPr marL="2072057" indent="0">
              <a:buNone/>
              <a:defRPr sz="1800"/>
            </a:lvl6pPr>
            <a:lvl7pPr marL="2486468" indent="0">
              <a:buNone/>
              <a:defRPr sz="1800"/>
            </a:lvl7pPr>
            <a:lvl8pPr marL="2900880" indent="0">
              <a:buNone/>
              <a:defRPr sz="1800"/>
            </a:lvl8pPr>
            <a:lvl9pPr marL="3315293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09" y="5366634"/>
            <a:ext cx="5486112" cy="806146"/>
          </a:xfrm>
        </p:spPr>
        <p:txBody>
          <a:bodyPr/>
          <a:lstStyle>
            <a:lvl1pPr marL="0" indent="0">
              <a:buNone/>
              <a:defRPr sz="1300"/>
            </a:lvl1pPr>
            <a:lvl2pPr marL="414411" indent="0">
              <a:buNone/>
              <a:defRPr sz="1100"/>
            </a:lvl2pPr>
            <a:lvl3pPr marL="828823" indent="0">
              <a:buNone/>
              <a:defRPr sz="900"/>
            </a:lvl3pPr>
            <a:lvl4pPr marL="1243235" indent="0">
              <a:buNone/>
              <a:defRPr sz="800"/>
            </a:lvl4pPr>
            <a:lvl5pPr marL="1657646" indent="0">
              <a:buNone/>
              <a:defRPr sz="800"/>
            </a:lvl5pPr>
            <a:lvl6pPr marL="2072057" indent="0">
              <a:buNone/>
              <a:defRPr sz="800"/>
            </a:lvl6pPr>
            <a:lvl7pPr marL="2486468" indent="0">
              <a:buNone/>
              <a:defRPr sz="800"/>
            </a:lvl7pPr>
            <a:lvl8pPr marL="2900880" indent="0">
              <a:buNone/>
              <a:defRPr sz="800"/>
            </a:lvl8pPr>
            <a:lvl9pPr marL="331529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11479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72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3233" y="44626"/>
            <a:ext cx="2280598" cy="636279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" y="44626"/>
            <a:ext cx="6704927" cy="636279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704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7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452" indent="0" algn="ctr">
              <a:buNone/>
              <a:defRPr/>
            </a:lvl2pPr>
            <a:lvl3pPr marL="828903" indent="0" algn="ctr">
              <a:buNone/>
              <a:defRPr/>
            </a:lvl3pPr>
            <a:lvl4pPr marL="1243355" indent="0" algn="ctr">
              <a:buNone/>
              <a:defRPr/>
            </a:lvl4pPr>
            <a:lvl5pPr marL="1657807" indent="0" algn="ctr">
              <a:buNone/>
              <a:defRPr/>
            </a:lvl5pPr>
            <a:lvl6pPr marL="2072259" indent="0" algn="ctr">
              <a:buNone/>
              <a:defRPr/>
            </a:lvl6pPr>
            <a:lvl7pPr marL="2486711" indent="0" algn="ctr">
              <a:buNone/>
              <a:defRPr/>
            </a:lvl7pPr>
            <a:lvl8pPr marL="2901161" indent="0" algn="ctr">
              <a:buNone/>
              <a:defRPr/>
            </a:lvl8pPr>
            <a:lvl9pPr marL="331561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769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188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9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7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452" indent="0">
              <a:buNone/>
              <a:defRPr sz="1600"/>
            </a:lvl2pPr>
            <a:lvl3pPr marL="828903" indent="0">
              <a:buNone/>
              <a:defRPr sz="1500"/>
            </a:lvl3pPr>
            <a:lvl4pPr marL="1243355" indent="0">
              <a:buNone/>
              <a:defRPr sz="1300"/>
            </a:lvl4pPr>
            <a:lvl5pPr marL="1657807" indent="0">
              <a:buNone/>
              <a:defRPr sz="1300"/>
            </a:lvl5pPr>
            <a:lvl6pPr marL="2072259" indent="0">
              <a:buNone/>
              <a:defRPr sz="1300"/>
            </a:lvl6pPr>
            <a:lvl7pPr marL="2486711" indent="0">
              <a:buNone/>
              <a:defRPr sz="1300"/>
            </a:lvl7pPr>
            <a:lvl8pPr marL="2901161" indent="0">
              <a:buNone/>
              <a:defRPr sz="1300"/>
            </a:lvl8pPr>
            <a:lvl9pPr marL="331561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85501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7360" y="866971"/>
            <a:ext cx="4282560" cy="555898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8162" y="866971"/>
            <a:ext cx="4284000" cy="555898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016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76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2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452" indent="0">
              <a:buNone/>
              <a:defRPr sz="1800" b="1"/>
            </a:lvl2pPr>
            <a:lvl3pPr marL="828903" indent="0">
              <a:buNone/>
              <a:defRPr sz="1600" b="1"/>
            </a:lvl3pPr>
            <a:lvl4pPr marL="1243355" indent="0">
              <a:buNone/>
              <a:defRPr sz="1500" b="1"/>
            </a:lvl4pPr>
            <a:lvl5pPr marL="1657807" indent="0">
              <a:buNone/>
              <a:defRPr sz="1500" b="1"/>
            </a:lvl5pPr>
            <a:lvl6pPr marL="2072259" indent="0">
              <a:buNone/>
              <a:defRPr sz="1500" b="1"/>
            </a:lvl6pPr>
            <a:lvl7pPr marL="2486711" indent="0">
              <a:buNone/>
              <a:defRPr sz="1500" b="1"/>
            </a:lvl7pPr>
            <a:lvl8pPr marL="2901161" indent="0">
              <a:buNone/>
              <a:defRPr sz="1500" b="1"/>
            </a:lvl8pPr>
            <a:lvl9pPr marL="3315614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2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452" indent="0">
              <a:buNone/>
              <a:defRPr sz="1800" b="1"/>
            </a:lvl2pPr>
            <a:lvl3pPr marL="828903" indent="0">
              <a:buNone/>
              <a:defRPr sz="1600" b="1"/>
            </a:lvl3pPr>
            <a:lvl4pPr marL="1243355" indent="0">
              <a:buNone/>
              <a:defRPr sz="1500" b="1"/>
            </a:lvl4pPr>
            <a:lvl5pPr marL="1657807" indent="0">
              <a:buNone/>
              <a:defRPr sz="1500" b="1"/>
            </a:lvl5pPr>
            <a:lvl6pPr marL="2072259" indent="0">
              <a:buNone/>
              <a:defRPr sz="1500" b="1"/>
            </a:lvl6pPr>
            <a:lvl7pPr marL="2486711" indent="0">
              <a:buNone/>
              <a:defRPr sz="1500" b="1"/>
            </a:lvl7pPr>
            <a:lvl8pPr marL="2901161" indent="0">
              <a:buNone/>
              <a:defRPr sz="1500" b="1"/>
            </a:lvl8pPr>
            <a:lvl9pPr marL="3315614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37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4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fld id="{8265BFE0-F30A-44E7-AB67-726B1BD631EB}" type="datetimeFigureOut">
              <a:rPr lang="en-US" smtClean="0"/>
              <a:pPr/>
              <a:t>3/4/2012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fld id="{106E0D2D-2613-4F3D-A698-CC4318355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80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516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4272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4" y="273632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7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452" indent="0">
              <a:buNone/>
              <a:defRPr sz="1100"/>
            </a:lvl2pPr>
            <a:lvl3pPr marL="828903" indent="0">
              <a:buNone/>
              <a:defRPr sz="900"/>
            </a:lvl3pPr>
            <a:lvl4pPr marL="1243355" indent="0">
              <a:buNone/>
              <a:defRPr sz="800"/>
            </a:lvl4pPr>
            <a:lvl5pPr marL="1657807" indent="0">
              <a:buNone/>
              <a:defRPr sz="800"/>
            </a:lvl5pPr>
            <a:lvl6pPr marL="2072259" indent="0">
              <a:buNone/>
              <a:defRPr sz="800"/>
            </a:lvl6pPr>
            <a:lvl7pPr marL="2486711" indent="0">
              <a:buNone/>
              <a:defRPr sz="800"/>
            </a:lvl7pPr>
            <a:lvl8pPr marL="2901161" indent="0">
              <a:buNone/>
              <a:defRPr sz="800"/>
            </a:lvl8pPr>
            <a:lvl9pPr marL="331561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70462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4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4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452" indent="0">
              <a:buNone/>
              <a:defRPr sz="2500"/>
            </a:lvl2pPr>
            <a:lvl3pPr marL="828903" indent="0">
              <a:buNone/>
              <a:defRPr sz="2200"/>
            </a:lvl3pPr>
            <a:lvl4pPr marL="1243355" indent="0">
              <a:buNone/>
              <a:defRPr sz="1800"/>
            </a:lvl4pPr>
            <a:lvl5pPr marL="1657807" indent="0">
              <a:buNone/>
              <a:defRPr sz="1800"/>
            </a:lvl5pPr>
            <a:lvl6pPr marL="2072259" indent="0">
              <a:buNone/>
              <a:defRPr sz="1800"/>
            </a:lvl6pPr>
            <a:lvl7pPr marL="2486711" indent="0">
              <a:buNone/>
              <a:defRPr sz="1800"/>
            </a:lvl7pPr>
            <a:lvl8pPr marL="2901161" indent="0">
              <a:buNone/>
              <a:defRPr sz="1800"/>
            </a:lvl8pPr>
            <a:lvl9pPr marL="3315614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4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452" indent="0">
              <a:buNone/>
              <a:defRPr sz="1100"/>
            </a:lvl2pPr>
            <a:lvl3pPr marL="828903" indent="0">
              <a:buNone/>
              <a:defRPr sz="900"/>
            </a:lvl3pPr>
            <a:lvl4pPr marL="1243355" indent="0">
              <a:buNone/>
              <a:defRPr sz="800"/>
            </a:lvl4pPr>
            <a:lvl5pPr marL="1657807" indent="0">
              <a:buNone/>
              <a:defRPr sz="800"/>
            </a:lvl5pPr>
            <a:lvl6pPr marL="2072259" indent="0">
              <a:buNone/>
              <a:defRPr sz="800"/>
            </a:lvl6pPr>
            <a:lvl7pPr marL="2486711" indent="0">
              <a:buNone/>
              <a:defRPr sz="800"/>
            </a:lvl7pPr>
            <a:lvl8pPr marL="2901161" indent="0">
              <a:buNone/>
              <a:defRPr sz="800"/>
            </a:lvl8pPr>
            <a:lvl9pPr marL="331561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0729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07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5844" y="44648"/>
            <a:ext cx="2283840" cy="638131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4648"/>
            <a:ext cx="6717600" cy="638131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307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7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581" indent="0" algn="ctr">
              <a:buNone/>
              <a:defRPr/>
            </a:lvl2pPr>
            <a:lvl3pPr marL="829161" indent="0" algn="ctr">
              <a:buNone/>
              <a:defRPr/>
            </a:lvl3pPr>
            <a:lvl4pPr marL="1243741" indent="0" algn="ctr">
              <a:buNone/>
              <a:defRPr/>
            </a:lvl4pPr>
            <a:lvl5pPr marL="1658323" indent="0" algn="ctr">
              <a:buNone/>
              <a:defRPr/>
            </a:lvl5pPr>
            <a:lvl6pPr marL="2072904" indent="0" algn="ctr">
              <a:buNone/>
              <a:defRPr/>
            </a:lvl6pPr>
            <a:lvl7pPr marL="2487484" indent="0" algn="ctr">
              <a:buNone/>
              <a:defRPr/>
            </a:lvl7pPr>
            <a:lvl8pPr marL="2902065" indent="0" algn="ctr">
              <a:buNone/>
              <a:defRPr/>
            </a:lvl8pPr>
            <a:lvl9pPr marL="331664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82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363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7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581" indent="0">
              <a:buNone/>
              <a:defRPr sz="1600"/>
            </a:lvl2pPr>
            <a:lvl3pPr marL="829161" indent="0">
              <a:buNone/>
              <a:defRPr sz="1500"/>
            </a:lvl3pPr>
            <a:lvl4pPr marL="1243741" indent="0">
              <a:buNone/>
              <a:defRPr sz="1300"/>
            </a:lvl4pPr>
            <a:lvl5pPr marL="1658323" indent="0">
              <a:buNone/>
              <a:defRPr sz="1300"/>
            </a:lvl5pPr>
            <a:lvl6pPr marL="2072904" indent="0">
              <a:buNone/>
              <a:defRPr sz="1300"/>
            </a:lvl6pPr>
            <a:lvl7pPr marL="2487484" indent="0">
              <a:buNone/>
              <a:defRPr sz="1300"/>
            </a:lvl7pPr>
            <a:lvl8pPr marL="2902065" indent="0">
              <a:buNone/>
              <a:defRPr sz="1300"/>
            </a:lvl8pPr>
            <a:lvl9pPr marL="331664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27299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7360" y="866971"/>
            <a:ext cx="4282560" cy="555898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8161" y="866971"/>
            <a:ext cx="4284000" cy="555898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25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fld id="{8265BFE0-F30A-44E7-AB67-726B1BD631EB}" type="datetimeFigureOut">
              <a:rPr lang="en-US" smtClean="0"/>
              <a:pPr/>
              <a:t>3/4/2012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fld id="{106E0D2D-2613-4F3D-A698-CC4318355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2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3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2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581" indent="0">
              <a:buNone/>
              <a:defRPr sz="1800" b="1"/>
            </a:lvl2pPr>
            <a:lvl3pPr marL="829161" indent="0">
              <a:buNone/>
              <a:defRPr sz="1600" b="1"/>
            </a:lvl3pPr>
            <a:lvl4pPr marL="1243741" indent="0">
              <a:buNone/>
              <a:defRPr sz="1500" b="1"/>
            </a:lvl4pPr>
            <a:lvl5pPr marL="1658323" indent="0">
              <a:buNone/>
              <a:defRPr sz="1500" b="1"/>
            </a:lvl5pPr>
            <a:lvl6pPr marL="2072904" indent="0">
              <a:buNone/>
              <a:defRPr sz="1500" b="1"/>
            </a:lvl6pPr>
            <a:lvl7pPr marL="2487484" indent="0">
              <a:buNone/>
              <a:defRPr sz="1500" b="1"/>
            </a:lvl7pPr>
            <a:lvl8pPr marL="2902065" indent="0">
              <a:buNone/>
              <a:defRPr sz="1500" b="1"/>
            </a:lvl8pPr>
            <a:lvl9pPr marL="3316645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2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581" indent="0">
              <a:buNone/>
              <a:defRPr sz="1800" b="1"/>
            </a:lvl2pPr>
            <a:lvl3pPr marL="829161" indent="0">
              <a:buNone/>
              <a:defRPr sz="1600" b="1"/>
            </a:lvl3pPr>
            <a:lvl4pPr marL="1243741" indent="0">
              <a:buNone/>
              <a:defRPr sz="1500" b="1"/>
            </a:lvl4pPr>
            <a:lvl5pPr marL="1658323" indent="0">
              <a:buNone/>
              <a:defRPr sz="1500" b="1"/>
            </a:lvl5pPr>
            <a:lvl6pPr marL="2072904" indent="0">
              <a:buNone/>
              <a:defRPr sz="1500" b="1"/>
            </a:lvl6pPr>
            <a:lvl7pPr marL="2487484" indent="0">
              <a:buNone/>
              <a:defRPr sz="1500" b="1"/>
            </a:lvl7pPr>
            <a:lvl8pPr marL="2902065" indent="0">
              <a:buNone/>
              <a:defRPr sz="1500" b="1"/>
            </a:lvl8pPr>
            <a:lvl9pPr marL="3316645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86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594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7473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4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581" indent="0">
              <a:buNone/>
              <a:defRPr sz="1100"/>
            </a:lvl2pPr>
            <a:lvl3pPr marL="829161" indent="0">
              <a:buNone/>
              <a:defRPr sz="900"/>
            </a:lvl3pPr>
            <a:lvl4pPr marL="1243741" indent="0">
              <a:buNone/>
              <a:defRPr sz="800"/>
            </a:lvl4pPr>
            <a:lvl5pPr marL="1658323" indent="0">
              <a:buNone/>
              <a:defRPr sz="800"/>
            </a:lvl5pPr>
            <a:lvl6pPr marL="2072904" indent="0">
              <a:buNone/>
              <a:defRPr sz="800"/>
            </a:lvl6pPr>
            <a:lvl7pPr marL="2487484" indent="0">
              <a:buNone/>
              <a:defRPr sz="800"/>
            </a:lvl7pPr>
            <a:lvl8pPr marL="2902065" indent="0">
              <a:buNone/>
              <a:defRPr sz="800"/>
            </a:lvl8pPr>
            <a:lvl9pPr marL="331664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1131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581" indent="0">
              <a:buNone/>
              <a:defRPr sz="2500"/>
            </a:lvl2pPr>
            <a:lvl3pPr marL="829161" indent="0">
              <a:buNone/>
              <a:defRPr sz="2200"/>
            </a:lvl3pPr>
            <a:lvl4pPr marL="1243741" indent="0">
              <a:buNone/>
              <a:defRPr sz="1800"/>
            </a:lvl4pPr>
            <a:lvl5pPr marL="1658323" indent="0">
              <a:buNone/>
              <a:defRPr sz="1800"/>
            </a:lvl5pPr>
            <a:lvl6pPr marL="2072904" indent="0">
              <a:buNone/>
              <a:defRPr sz="1800"/>
            </a:lvl6pPr>
            <a:lvl7pPr marL="2487484" indent="0">
              <a:buNone/>
              <a:defRPr sz="1800"/>
            </a:lvl7pPr>
            <a:lvl8pPr marL="2902065" indent="0">
              <a:buNone/>
              <a:defRPr sz="1800"/>
            </a:lvl8pPr>
            <a:lvl9pPr marL="3316645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581" indent="0">
              <a:buNone/>
              <a:defRPr sz="1100"/>
            </a:lvl2pPr>
            <a:lvl3pPr marL="829161" indent="0">
              <a:buNone/>
              <a:defRPr sz="900"/>
            </a:lvl3pPr>
            <a:lvl4pPr marL="1243741" indent="0">
              <a:buNone/>
              <a:defRPr sz="800"/>
            </a:lvl4pPr>
            <a:lvl5pPr marL="1658323" indent="0">
              <a:buNone/>
              <a:defRPr sz="800"/>
            </a:lvl5pPr>
            <a:lvl6pPr marL="2072904" indent="0">
              <a:buNone/>
              <a:defRPr sz="800"/>
            </a:lvl6pPr>
            <a:lvl7pPr marL="2487484" indent="0">
              <a:buNone/>
              <a:defRPr sz="800"/>
            </a:lvl7pPr>
            <a:lvl8pPr marL="2902065" indent="0">
              <a:buNone/>
              <a:defRPr sz="800"/>
            </a:lvl8pPr>
            <a:lvl9pPr marL="331664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6333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50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5841" y="44646"/>
            <a:ext cx="2283840" cy="638131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4646"/>
            <a:ext cx="6717600" cy="638131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62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512" y="2130519"/>
            <a:ext cx="7772977" cy="14693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023" y="3885640"/>
            <a:ext cx="6401955" cy="1753721"/>
          </a:xfrm>
        </p:spPr>
        <p:txBody>
          <a:bodyPr/>
          <a:lstStyle>
            <a:lvl1pPr marL="0" indent="0" algn="ctr">
              <a:buNone/>
              <a:defRPr/>
            </a:lvl1pPr>
            <a:lvl2pPr marL="410291" indent="0" algn="ctr">
              <a:buNone/>
              <a:defRPr/>
            </a:lvl2pPr>
            <a:lvl3pPr marL="820583" indent="0" algn="ctr">
              <a:buNone/>
              <a:defRPr/>
            </a:lvl3pPr>
            <a:lvl4pPr marL="1230874" indent="0" algn="ctr">
              <a:buNone/>
              <a:defRPr/>
            </a:lvl4pPr>
            <a:lvl5pPr marL="1641165" indent="0" algn="ctr">
              <a:buNone/>
              <a:defRPr/>
            </a:lvl5pPr>
            <a:lvl6pPr marL="2051456" indent="0" algn="ctr">
              <a:buNone/>
              <a:defRPr/>
            </a:lvl6pPr>
            <a:lvl7pPr marL="2461748" indent="0" algn="ctr">
              <a:buNone/>
              <a:defRPr/>
            </a:lvl7pPr>
            <a:lvl8pPr marL="2872039" indent="0" algn="ctr">
              <a:buNone/>
              <a:defRPr/>
            </a:lvl8pPr>
            <a:lvl9pPr marL="328233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115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592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5" y="4406713"/>
            <a:ext cx="7771534" cy="136291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5" y="2906526"/>
            <a:ext cx="7771534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10291" indent="0">
              <a:buNone/>
              <a:defRPr sz="1600"/>
            </a:lvl2pPr>
            <a:lvl3pPr marL="820583" indent="0">
              <a:buNone/>
              <a:defRPr sz="1400"/>
            </a:lvl3pPr>
            <a:lvl4pPr marL="1230874" indent="0">
              <a:buNone/>
              <a:defRPr sz="1300"/>
            </a:lvl4pPr>
            <a:lvl5pPr marL="1641165" indent="0">
              <a:buNone/>
              <a:defRPr sz="1300"/>
            </a:lvl5pPr>
            <a:lvl6pPr marL="2051456" indent="0">
              <a:buNone/>
              <a:defRPr sz="1300"/>
            </a:lvl6pPr>
            <a:lvl7pPr marL="2461748" indent="0">
              <a:buNone/>
              <a:defRPr sz="1300"/>
            </a:lvl7pPr>
            <a:lvl8pPr marL="2872039" indent="0">
              <a:buNone/>
              <a:defRPr sz="1300"/>
            </a:lvl8pPr>
            <a:lvl9pPr marL="328233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516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3" indent="0">
              <a:buNone/>
              <a:defRPr sz="2000" b="1"/>
            </a:lvl2pPr>
            <a:lvl3pPr marL="913605" indent="0">
              <a:buNone/>
              <a:defRPr sz="1800" b="1"/>
            </a:lvl3pPr>
            <a:lvl4pPr marL="1370409" indent="0">
              <a:buNone/>
              <a:defRPr sz="1600" b="1"/>
            </a:lvl4pPr>
            <a:lvl5pPr marL="1827211" indent="0">
              <a:buNone/>
              <a:defRPr sz="1600" b="1"/>
            </a:lvl5pPr>
            <a:lvl6pPr marL="2284014" indent="0">
              <a:buNone/>
              <a:defRPr sz="1600" b="1"/>
            </a:lvl6pPr>
            <a:lvl7pPr marL="2740816" indent="0">
              <a:buNone/>
              <a:defRPr sz="1600" b="1"/>
            </a:lvl7pPr>
            <a:lvl8pPr marL="3197618" indent="0">
              <a:buNone/>
              <a:defRPr sz="1600" b="1"/>
            </a:lvl8pPr>
            <a:lvl9pPr marL="365442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3" indent="0">
              <a:buNone/>
              <a:defRPr sz="2000" b="1"/>
            </a:lvl2pPr>
            <a:lvl3pPr marL="913605" indent="0">
              <a:buNone/>
              <a:defRPr sz="1800" b="1"/>
            </a:lvl3pPr>
            <a:lvl4pPr marL="1370409" indent="0">
              <a:buNone/>
              <a:defRPr sz="1600" b="1"/>
            </a:lvl4pPr>
            <a:lvl5pPr marL="1827211" indent="0">
              <a:buNone/>
              <a:defRPr sz="1600" b="1"/>
            </a:lvl5pPr>
            <a:lvl6pPr marL="2284014" indent="0">
              <a:buNone/>
              <a:defRPr sz="1600" b="1"/>
            </a:lvl6pPr>
            <a:lvl7pPr marL="2740816" indent="0">
              <a:buNone/>
              <a:defRPr sz="1600" b="1"/>
            </a:lvl7pPr>
            <a:lvl8pPr marL="3197618" indent="0">
              <a:buNone/>
              <a:defRPr sz="1600" b="1"/>
            </a:lvl8pPr>
            <a:lvl9pPr marL="365442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fld id="{8265BFE0-F30A-44E7-AB67-726B1BD631EB}" type="datetimeFigureOut">
              <a:rPr lang="en-US" smtClean="0"/>
              <a:pPr/>
              <a:t>3/4/2012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fld id="{106E0D2D-2613-4F3D-A698-CC4318355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15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773" y="1980640"/>
            <a:ext cx="4211205" cy="409855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9523" y="1980640"/>
            <a:ext cx="4212648" cy="409855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714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89" y="274544"/>
            <a:ext cx="822902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89" y="1535206"/>
            <a:ext cx="4039465" cy="640136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89" y="2175343"/>
            <a:ext cx="4039465" cy="395147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603" y="1535206"/>
            <a:ext cx="4040909" cy="640136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603" y="2175343"/>
            <a:ext cx="4040909" cy="395147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483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903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5689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89" y="273144"/>
            <a:ext cx="3007591" cy="116261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73144"/>
            <a:ext cx="5111750" cy="58536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89" y="1435755"/>
            <a:ext cx="3007591" cy="4691062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012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2" y="4800321"/>
            <a:ext cx="5486977" cy="56729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2" y="612122"/>
            <a:ext cx="5486977" cy="4115360"/>
          </a:xfrm>
        </p:spPr>
        <p:txBody>
          <a:bodyPr/>
          <a:lstStyle>
            <a:lvl1pPr marL="0" indent="0">
              <a:buNone/>
              <a:defRPr sz="2900"/>
            </a:lvl1pPr>
            <a:lvl2pPr marL="410291" indent="0">
              <a:buNone/>
              <a:defRPr sz="2500"/>
            </a:lvl2pPr>
            <a:lvl3pPr marL="820583" indent="0">
              <a:buNone/>
              <a:defRPr sz="2200"/>
            </a:lvl3pPr>
            <a:lvl4pPr marL="1230874" indent="0">
              <a:buNone/>
              <a:defRPr sz="1800"/>
            </a:lvl4pPr>
            <a:lvl5pPr marL="1641165" indent="0">
              <a:buNone/>
              <a:defRPr sz="1800"/>
            </a:lvl5pPr>
            <a:lvl6pPr marL="2051456" indent="0">
              <a:buNone/>
              <a:defRPr sz="1800"/>
            </a:lvl6pPr>
            <a:lvl7pPr marL="2461748" indent="0">
              <a:buNone/>
              <a:defRPr sz="1800"/>
            </a:lvl7pPr>
            <a:lvl8pPr marL="2872039" indent="0">
              <a:buNone/>
              <a:defRPr sz="1800"/>
            </a:lvl8pPr>
            <a:lvl9pPr marL="328233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2" y="5367618"/>
            <a:ext cx="5486977" cy="804022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26267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960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1932" y="141475"/>
            <a:ext cx="2140239" cy="593771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773" y="141475"/>
            <a:ext cx="6283614" cy="59377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872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7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581" indent="0" algn="ctr">
              <a:buNone/>
              <a:defRPr/>
            </a:lvl2pPr>
            <a:lvl3pPr marL="829161" indent="0" algn="ctr">
              <a:buNone/>
              <a:defRPr/>
            </a:lvl3pPr>
            <a:lvl4pPr marL="1243741" indent="0" algn="ctr">
              <a:buNone/>
              <a:defRPr/>
            </a:lvl4pPr>
            <a:lvl5pPr marL="1658323" indent="0" algn="ctr">
              <a:buNone/>
              <a:defRPr/>
            </a:lvl5pPr>
            <a:lvl6pPr marL="2072904" indent="0" algn="ctr">
              <a:buNone/>
              <a:defRPr/>
            </a:lvl6pPr>
            <a:lvl7pPr marL="2487484" indent="0" algn="ctr">
              <a:buNone/>
              <a:defRPr/>
            </a:lvl7pPr>
            <a:lvl8pPr marL="2902065" indent="0" algn="ctr">
              <a:buNone/>
              <a:defRPr/>
            </a:lvl8pPr>
            <a:lvl9pPr marL="331664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02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30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fld id="{8265BFE0-F30A-44E7-AB67-726B1BD631EB}" type="datetimeFigureOut">
              <a:rPr lang="en-US" smtClean="0"/>
              <a:pPr/>
              <a:t>3/4/2012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fld id="{106E0D2D-2613-4F3D-A698-CC4318355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67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7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581" indent="0">
              <a:buNone/>
              <a:defRPr sz="1600"/>
            </a:lvl2pPr>
            <a:lvl3pPr marL="829161" indent="0">
              <a:buNone/>
              <a:defRPr sz="1500"/>
            </a:lvl3pPr>
            <a:lvl4pPr marL="1243741" indent="0">
              <a:buNone/>
              <a:defRPr sz="1300"/>
            </a:lvl4pPr>
            <a:lvl5pPr marL="1658323" indent="0">
              <a:buNone/>
              <a:defRPr sz="1300"/>
            </a:lvl5pPr>
            <a:lvl6pPr marL="2072904" indent="0">
              <a:buNone/>
              <a:defRPr sz="1300"/>
            </a:lvl6pPr>
            <a:lvl7pPr marL="2487484" indent="0">
              <a:buNone/>
              <a:defRPr sz="1300"/>
            </a:lvl7pPr>
            <a:lvl8pPr marL="2902065" indent="0">
              <a:buNone/>
              <a:defRPr sz="1300"/>
            </a:lvl8pPr>
            <a:lvl9pPr marL="331664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93602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7360" y="866975"/>
            <a:ext cx="4281120" cy="555610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6721" y="866975"/>
            <a:ext cx="4282560" cy="555610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286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3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2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581" indent="0">
              <a:buNone/>
              <a:defRPr sz="1800" b="1"/>
            </a:lvl2pPr>
            <a:lvl3pPr marL="829161" indent="0">
              <a:buNone/>
              <a:defRPr sz="1600" b="1"/>
            </a:lvl3pPr>
            <a:lvl4pPr marL="1243741" indent="0">
              <a:buNone/>
              <a:defRPr sz="1500" b="1"/>
            </a:lvl4pPr>
            <a:lvl5pPr marL="1658323" indent="0">
              <a:buNone/>
              <a:defRPr sz="1500" b="1"/>
            </a:lvl5pPr>
            <a:lvl6pPr marL="2072904" indent="0">
              <a:buNone/>
              <a:defRPr sz="1500" b="1"/>
            </a:lvl6pPr>
            <a:lvl7pPr marL="2487484" indent="0">
              <a:buNone/>
              <a:defRPr sz="1500" b="1"/>
            </a:lvl7pPr>
            <a:lvl8pPr marL="2902065" indent="0">
              <a:buNone/>
              <a:defRPr sz="1500" b="1"/>
            </a:lvl8pPr>
            <a:lvl9pPr marL="3316645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2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581" indent="0">
              <a:buNone/>
              <a:defRPr sz="1800" b="1"/>
            </a:lvl2pPr>
            <a:lvl3pPr marL="829161" indent="0">
              <a:buNone/>
              <a:defRPr sz="1600" b="1"/>
            </a:lvl3pPr>
            <a:lvl4pPr marL="1243741" indent="0">
              <a:buNone/>
              <a:defRPr sz="1500" b="1"/>
            </a:lvl4pPr>
            <a:lvl5pPr marL="1658323" indent="0">
              <a:buNone/>
              <a:defRPr sz="1500" b="1"/>
            </a:lvl5pPr>
            <a:lvl6pPr marL="2072904" indent="0">
              <a:buNone/>
              <a:defRPr sz="1500" b="1"/>
            </a:lvl6pPr>
            <a:lvl7pPr marL="2487484" indent="0">
              <a:buNone/>
              <a:defRPr sz="1500" b="1"/>
            </a:lvl7pPr>
            <a:lvl8pPr marL="2902065" indent="0">
              <a:buNone/>
              <a:defRPr sz="1500" b="1"/>
            </a:lvl8pPr>
            <a:lvl9pPr marL="3316645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301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92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3663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4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581" indent="0">
              <a:buNone/>
              <a:defRPr sz="1100"/>
            </a:lvl2pPr>
            <a:lvl3pPr marL="829161" indent="0">
              <a:buNone/>
              <a:defRPr sz="900"/>
            </a:lvl3pPr>
            <a:lvl4pPr marL="1243741" indent="0">
              <a:buNone/>
              <a:defRPr sz="800"/>
            </a:lvl4pPr>
            <a:lvl5pPr marL="1658323" indent="0">
              <a:buNone/>
              <a:defRPr sz="800"/>
            </a:lvl5pPr>
            <a:lvl6pPr marL="2072904" indent="0">
              <a:buNone/>
              <a:defRPr sz="800"/>
            </a:lvl6pPr>
            <a:lvl7pPr marL="2487484" indent="0">
              <a:buNone/>
              <a:defRPr sz="800"/>
            </a:lvl7pPr>
            <a:lvl8pPr marL="2902065" indent="0">
              <a:buNone/>
              <a:defRPr sz="800"/>
            </a:lvl8pPr>
            <a:lvl9pPr marL="331664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00937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581" indent="0">
              <a:buNone/>
              <a:defRPr sz="2500"/>
            </a:lvl2pPr>
            <a:lvl3pPr marL="829161" indent="0">
              <a:buNone/>
              <a:defRPr sz="2200"/>
            </a:lvl3pPr>
            <a:lvl4pPr marL="1243741" indent="0">
              <a:buNone/>
              <a:defRPr sz="1800"/>
            </a:lvl4pPr>
            <a:lvl5pPr marL="1658323" indent="0">
              <a:buNone/>
              <a:defRPr sz="1800"/>
            </a:lvl5pPr>
            <a:lvl6pPr marL="2072904" indent="0">
              <a:buNone/>
              <a:defRPr sz="1800"/>
            </a:lvl6pPr>
            <a:lvl7pPr marL="2487484" indent="0">
              <a:buNone/>
              <a:defRPr sz="1800"/>
            </a:lvl7pPr>
            <a:lvl8pPr marL="2902065" indent="0">
              <a:buNone/>
              <a:defRPr sz="1800"/>
            </a:lvl8pPr>
            <a:lvl9pPr marL="3316645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581" indent="0">
              <a:buNone/>
              <a:defRPr sz="1100"/>
            </a:lvl2pPr>
            <a:lvl3pPr marL="829161" indent="0">
              <a:buNone/>
              <a:defRPr sz="900"/>
            </a:lvl3pPr>
            <a:lvl4pPr marL="1243741" indent="0">
              <a:buNone/>
              <a:defRPr sz="800"/>
            </a:lvl4pPr>
            <a:lvl5pPr marL="1658323" indent="0">
              <a:buNone/>
              <a:defRPr sz="800"/>
            </a:lvl5pPr>
            <a:lvl6pPr marL="2072904" indent="0">
              <a:buNone/>
              <a:defRPr sz="800"/>
            </a:lvl6pPr>
            <a:lvl7pPr marL="2487484" indent="0">
              <a:buNone/>
              <a:defRPr sz="800"/>
            </a:lvl7pPr>
            <a:lvl8pPr marL="2902065" indent="0">
              <a:buNone/>
              <a:defRPr sz="800"/>
            </a:lvl8pPr>
            <a:lvl9pPr marL="331664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01614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136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2961" y="44646"/>
            <a:ext cx="2283840" cy="63784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" y="44646"/>
            <a:ext cx="6714720" cy="63784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4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fld id="{8265BFE0-F30A-44E7-AB67-726B1BD631EB}" type="datetimeFigureOut">
              <a:rPr lang="en-US" smtClean="0"/>
              <a:pPr/>
              <a:t>3/4/2012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fld id="{106E0D2D-2613-4F3D-A698-CC4318355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85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03" indent="0">
              <a:buNone/>
              <a:defRPr sz="1200"/>
            </a:lvl2pPr>
            <a:lvl3pPr marL="913605" indent="0">
              <a:buNone/>
              <a:defRPr sz="1000"/>
            </a:lvl3pPr>
            <a:lvl4pPr marL="1370409" indent="0">
              <a:buNone/>
              <a:defRPr sz="900"/>
            </a:lvl4pPr>
            <a:lvl5pPr marL="1827211" indent="0">
              <a:buNone/>
              <a:defRPr sz="900"/>
            </a:lvl5pPr>
            <a:lvl6pPr marL="2284014" indent="0">
              <a:buNone/>
              <a:defRPr sz="900"/>
            </a:lvl6pPr>
            <a:lvl7pPr marL="2740816" indent="0">
              <a:buNone/>
              <a:defRPr sz="900"/>
            </a:lvl7pPr>
            <a:lvl8pPr marL="3197618" indent="0">
              <a:buNone/>
              <a:defRPr sz="900"/>
            </a:lvl8pPr>
            <a:lvl9pPr marL="365442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fld id="{8265BFE0-F30A-44E7-AB67-726B1BD631EB}" type="datetimeFigureOut">
              <a:rPr lang="en-US" smtClean="0"/>
              <a:pPr/>
              <a:t>3/4/2012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lIns="91359" tIns="45681" rIns="91359" bIns="45681"/>
          <a:lstStyle/>
          <a:p>
            <a:fld id="{106E0D2D-2613-4F3D-A698-CC4318355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4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" y="0"/>
            <a:ext cx="9115448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359" tIns="45681" rIns="91359" bIns="45681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3"/>
            <a:ext cx="8229600" cy="4495801"/>
          </a:xfrm>
          <a:prstGeom prst="rect">
            <a:avLst/>
          </a:prstGeom>
        </p:spPr>
        <p:txBody>
          <a:bodyPr vert="horz" lIns="91359" tIns="45681" rIns="91359" bIns="4568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3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913605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602" indent="-342602" algn="l" defTabSz="91360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304" indent="-285501" algn="l" defTabSz="91360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010" indent="-228404" algn="l" defTabSz="91360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598811" indent="-228404" algn="l" defTabSz="91360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5612" indent="-228404" algn="l" defTabSz="91360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2416" indent="-228404" algn="l" defTabSz="9136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18" indent="-228404" algn="l" defTabSz="9136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20" indent="-228404" algn="l" defTabSz="9136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824" indent="-228404" algn="l" defTabSz="9136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03" algn="l" defTabSz="9136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05" algn="l" defTabSz="9136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09" algn="l" defTabSz="9136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11" algn="l" defTabSz="9136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14" algn="l" defTabSz="9136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6" algn="l" defTabSz="9136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18" algn="l" defTabSz="9136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22" algn="l" defTabSz="9136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9" y="44420"/>
            <a:ext cx="9136901" cy="6152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Wingdings" pitchFamily="2"/>
              <a:buNone/>
            </a:defPPr>
            <a:lvl1pPr lvl="0">
              <a:buClr>
                <a:srgbClr val="000000"/>
              </a:buClr>
              <a:buSzPct val="45000"/>
              <a:buFont typeface="Wingdings" pitchFamily="2"/>
              <a:buChar char="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207360" y="867083"/>
            <a:ext cx="8701936" cy="55561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19040" marR="0" lvl="0" indent="-314280" algn="l" hangingPunct="0">
              <a:lnSpc>
                <a:spcPct val="84000"/>
              </a:lnSpc>
              <a:spcBef>
                <a:spcPts val="0"/>
              </a:spcBef>
              <a:spcAft>
                <a:spcPts val="1423"/>
              </a:spcAft>
              <a:buClr>
                <a:srgbClr val="000000"/>
              </a:buClr>
              <a:buSzPct val="45000"/>
              <a:buFont typeface="Wingdings" pitchFamily="2"/>
              <a:buNone/>
              <a:tabLst>
                <a:tab pos="37800" algn="l"/>
                <a:tab pos="495000" algn="l"/>
                <a:tab pos="952200" algn="l"/>
                <a:tab pos="1409399" algn="l"/>
                <a:tab pos="1866599" algn="l"/>
                <a:tab pos="2323800" algn="l"/>
                <a:tab pos="2781000" algn="l"/>
                <a:tab pos="3238200" algn="l"/>
                <a:tab pos="3695400" algn="l"/>
                <a:tab pos="4152600" algn="l"/>
                <a:tab pos="4609800" algn="l"/>
                <a:tab pos="5067000" algn="l"/>
                <a:tab pos="5524200" algn="l"/>
                <a:tab pos="5981400" algn="l"/>
                <a:tab pos="6438599" algn="l"/>
                <a:tab pos="6895800" algn="l"/>
                <a:tab pos="7352999" algn="l"/>
                <a:tab pos="7810200" algn="l"/>
                <a:tab pos="8267399" algn="l"/>
                <a:tab pos="8724600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Bitstream Vera Serif" pitchFamily="18"/>
                <a:ea typeface="Arial Unicode MS" pitchFamily="2"/>
                <a:cs typeface="Arial Unicode MS" pitchFamily="2"/>
              </a:defRPr>
            </a:defPPr>
            <a:lvl1pPr marL="419040" marR="0" lvl="0" indent="-314280" algn="l" hangingPunct="0">
              <a:lnSpc>
                <a:spcPct val="84000"/>
              </a:lnSpc>
              <a:spcBef>
                <a:spcPts val="0"/>
              </a:spcBef>
              <a:spcAft>
                <a:spcPts val="1423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37800" algn="l"/>
                <a:tab pos="495000" algn="l"/>
                <a:tab pos="952200" algn="l"/>
                <a:tab pos="1409399" algn="l"/>
                <a:tab pos="1866599" algn="l"/>
                <a:tab pos="2323800" algn="l"/>
                <a:tab pos="2781000" algn="l"/>
                <a:tab pos="3238200" algn="l"/>
                <a:tab pos="3695400" algn="l"/>
                <a:tab pos="4152600" algn="l"/>
                <a:tab pos="4609800" algn="l"/>
                <a:tab pos="5067000" algn="l"/>
                <a:tab pos="5524200" algn="l"/>
                <a:tab pos="5981400" algn="l"/>
                <a:tab pos="6438599" algn="l"/>
                <a:tab pos="6895800" algn="l"/>
                <a:tab pos="7352999" algn="l"/>
                <a:tab pos="7810200" algn="l"/>
                <a:tab pos="8267399" algn="l"/>
                <a:tab pos="8724600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Bitstream Vera Serif" pitchFamily="18"/>
                <a:ea typeface="Arial Unicode MS" pitchFamily="2"/>
                <a:cs typeface="Arial Unicode MS" pitchFamily="2"/>
              </a:defRPr>
            </a:lvl1pPr>
            <a:lvl2pPr marL="850680" marR="0" lvl="1" indent="-282600" algn="l" hangingPunct="0">
              <a:lnSpc>
                <a:spcPct val="84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75000"/>
              <a:buFont typeface="Symbol" pitchFamily="2"/>
              <a:buChar char=""/>
              <a:tabLst>
                <a:tab pos="63360" algn="l"/>
                <a:tab pos="520560" algn="l"/>
                <a:tab pos="977759" algn="l"/>
                <a:tab pos="1434960" algn="l"/>
                <a:tab pos="1892160" algn="l"/>
                <a:tab pos="2349360" algn="l"/>
                <a:tab pos="2806560" algn="l"/>
                <a:tab pos="3263760" algn="l"/>
                <a:tab pos="3720960" algn="l"/>
                <a:tab pos="4178160" algn="l"/>
                <a:tab pos="4635360" algn="l"/>
                <a:tab pos="5092560" algn="l"/>
                <a:tab pos="5549760" algn="l"/>
                <a:tab pos="6006960" algn="l"/>
                <a:tab pos="6464160" algn="l"/>
                <a:tab pos="6921360" algn="l"/>
                <a:tab pos="7378559" algn="l"/>
                <a:tab pos="7835759" algn="l"/>
                <a:tab pos="8292960" algn="l"/>
                <a:tab pos="875016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Bitstream Vera Serif" pitchFamily="18"/>
                <a:ea typeface="Arial Unicode MS" pitchFamily="2"/>
                <a:cs typeface="Arial Unicode MS" pitchFamily="2"/>
              </a:defRPr>
            </a:lvl2pPr>
            <a:lvl3pPr marL="1282679" marR="0" lvl="2" indent="-212760" algn="l" hangingPunct="0">
              <a:lnSpc>
                <a:spcPct val="84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88560" algn="l"/>
                <a:tab pos="545760" algn="l"/>
                <a:tab pos="1002960" algn="l"/>
                <a:tab pos="1460160" algn="l"/>
                <a:tab pos="1917359" algn="l"/>
                <a:tab pos="2374560" algn="l"/>
                <a:tab pos="2831760" algn="l"/>
                <a:tab pos="3288959" algn="l"/>
                <a:tab pos="3746160" algn="l"/>
                <a:tab pos="4203360" algn="l"/>
                <a:tab pos="4660560" algn="l"/>
                <a:tab pos="5117760" algn="l"/>
                <a:tab pos="5574960" algn="l"/>
                <a:tab pos="6032160" algn="l"/>
                <a:tab pos="6489360" algn="l"/>
                <a:tab pos="6946560" algn="l"/>
                <a:tab pos="7403760" algn="l"/>
                <a:tab pos="7860960" algn="l"/>
                <a:tab pos="8318160" algn="l"/>
                <a:tab pos="8775360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Bitstream Vera Serif" pitchFamily="18"/>
                <a:ea typeface="Arial Unicode MS" pitchFamily="2"/>
                <a:cs typeface="Arial Unicode MS" pitchFamily="2"/>
              </a:defRPr>
            </a:lvl3pPr>
            <a:lvl4pPr marL="1714319" marR="0" lvl="3" indent="-203040" algn="l" hangingPunct="0">
              <a:lnSpc>
                <a:spcPct val="84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75000"/>
              <a:buFont typeface="Symbol" pitchFamily="2"/>
              <a:buChar char=""/>
              <a:tabLst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Bitstream Vera Serif" pitchFamily="18"/>
                <a:ea typeface="Arial Unicode MS" pitchFamily="2"/>
                <a:cs typeface="Arial Unicode MS" pitchFamily="2"/>
              </a:defRPr>
            </a:lvl4pPr>
            <a:lvl5pPr marL="2145960" marR="0" lvl="4" indent="-204480" algn="l" hangingPunct="0">
              <a:lnSpc>
                <a:spcPct val="84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139680" algn="l"/>
                <a:tab pos="596880" algn="l"/>
                <a:tab pos="1054080" algn="l"/>
                <a:tab pos="1511279" algn="l"/>
                <a:tab pos="1968480" algn="l"/>
                <a:tab pos="2425680" algn="l"/>
                <a:tab pos="2882879" algn="l"/>
                <a:tab pos="3340079" algn="l"/>
                <a:tab pos="3797279" algn="l"/>
                <a:tab pos="4254480" algn="l"/>
                <a:tab pos="4711680" algn="l"/>
                <a:tab pos="5168880" algn="l"/>
                <a:tab pos="5626079" algn="l"/>
                <a:tab pos="6083280" algn="l"/>
                <a:tab pos="6540480" algn="l"/>
                <a:tab pos="6997680" algn="l"/>
                <a:tab pos="7454879" algn="l"/>
                <a:tab pos="7912079" algn="l"/>
                <a:tab pos="836927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Bitstream Vera Serif" pitchFamily="18"/>
                <a:ea typeface="Arial Unicode MS" pitchFamily="2"/>
                <a:cs typeface="Arial Unicode MS" pitchFamily="2"/>
              </a:defRPr>
            </a:lvl5pPr>
            <a:lvl6pPr marL="2145960" marR="0" lvl="5" indent="-204480" algn="l" hangingPunct="0">
              <a:lnSpc>
                <a:spcPct val="84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139680" algn="l"/>
                <a:tab pos="596880" algn="l"/>
                <a:tab pos="1054080" algn="l"/>
                <a:tab pos="1511279" algn="l"/>
                <a:tab pos="1968480" algn="l"/>
                <a:tab pos="2425680" algn="l"/>
                <a:tab pos="2882879" algn="l"/>
                <a:tab pos="3340079" algn="l"/>
                <a:tab pos="3797279" algn="l"/>
                <a:tab pos="4254480" algn="l"/>
                <a:tab pos="4711680" algn="l"/>
                <a:tab pos="5168880" algn="l"/>
                <a:tab pos="5626079" algn="l"/>
                <a:tab pos="6083280" algn="l"/>
                <a:tab pos="6540480" algn="l"/>
                <a:tab pos="6997680" algn="l"/>
                <a:tab pos="7454879" algn="l"/>
                <a:tab pos="7912079" algn="l"/>
                <a:tab pos="836927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Bitstream Vera Serif" pitchFamily="18"/>
                <a:ea typeface="Arial Unicode MS" pitchFamily="2"/>
                <a:cs typeface="Arial Unicode MS" pitchFamily="2"/>
              </a:defRPr>
            </a:lvl6pPr>
            <a:lvl7pPr marL="2145960" marR="0" lvl="6" indent="-204480" algn="l" hangingPunct="0">
              <a:lnSpc>
                <a:spcPct val="84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139680" algn="l"/>
                <a:tab pos="596880" algn="l"/>
                <a:tab pos="1054080" algn="l"/>
                <a:tab pos="1511279" algn="l"/>
                <a:tab pos="1968480" algn="l"/>
                <a:tab pos="2425680" algn="l"/>
                <a:tab pos="2882879" algn="l"/>
                <a:tab pos="3340079" algn="l"/>
                <a:tab pos="3797279" algn="l"/>
                <a:tab pos="4254480" algn="l"/>
                <a:tab pos="4711680" algn="l"/>
                <a:tab pos="5168880" algn="l"/>
                <a:tab pos="5626079" algn="l"/>
                <a:tab pos="6083280" algn="l"/>
                <a:tab pos="6540480" algn="l"/>
                <a:tab pos="6997680" algn="l"/>
                <a:tab pos="7454879" algn="l"/>
                <a:tab pos="7912079" algn="l"/>
                <a:tab pos="836927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Bitstream Vera Serif" pitchFamily="18"/>
                <a:ea typeface="Arial Unicode MS" pitchFamily="2"/>
                <a:cs typeface="Arial Unicode MS" pitchFamily="2"/>
              </a:defRPr>
            </a:lvl7pPr>
            <a:lvl8pPr marL="2145960" marR="0" lvl="7" indent="-204480" algn="l" hangingPunct="0">
              <a:lnSpc>
                <a:spcPct val="84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139680" algn="l"/>
                <a:tab pos="596880" algn="l"/>
                <a:tab pos="1054080" algn="l"/>
                <a:tab pos="1511279" algn="l"/>
                <a:tab pos="1968480" algn="l"/>
                <a:tab pos="2425680" algn="l"/>
                <a:tab pos="2882879" algn="l"/>
                <a:tab pos="3340079" algn="l"/>
                <a:tab pos="3797279" algn="l"/>
                <a:tab pos="4254480" algn="l"/>
                <a:tab pos="4711680" algn="l"/>
                <a:tab pos="5168880" algn="l"/>
                <a:tab pos="5626079" algn="l"/>
                <a:tab pos="6083280" algn="l"/>
                <a:tab pos="6540480" algn="l"/>
                <a:tab pos="6997680" algn="l"/>
                <a:tab pos="7454879" algn="l"/>
                <a:tab pos="7912079" algn="l"/>
                <a:tab pos="836927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Bitstream Vera Serif" pitchFamily="18"/>
                <a:ea typeface="Arial Unicode MS" pitchFamily="2"/>
                <a:cs typeface="Arial Unicode MS" pitchFamily="2"/>
              </a:defRPr>
            </a:lvl8pPr>
            <a:lvl9pPr marL="1944000" marR="0" lvl="8" indent="-216000" algn="l" hangingPunct="0">
              <a:lnSpc>
                <a:spcPct val="84000"/>
              </a:lnSpc>
              <a:spcBef>
                <a:spcPts val="0"/>
              </a:spcBef>
              <a:spcAft>
                <a:spcPts val="286"/>
              </a:spcAft>
              <a:buSzPct val="45000"/>
              <a:buFont typeface="StarSymbol"/>
              <a:buChar char="●"/>
              <a:tabLst>
                <a:tab pos="139680" algn="l"/>
                <a:tab pos="596880" algn="l"/>
                <a:tab pos="1054080" algn="l"/>
                <a:tab pos="1511279" algn="l"/>
                <a:tab pos="1968480" algn="l"/>
                <a:tab pos="2425680" algn="l"/>
                <a:tab pos="2882879" algn="l"/>
                <a:tab pos="3340079" algn="l"/>
                <a:tab pos="3797279" algn="l"/>
                <a:tab pos="4254480" algn="l"/>
                <a:tab pos="4711680" algn="l"/>
                <a:tab pos="5168880" algn="l"/>
                <a:tab pos="5626079" algn="l"/>
                <a:tab pos="6083280" algn="l"/>
                <a:tab pos="6540480" algn="l"/>
                <a:tab pos="6997680" algn="l"/>
                <a:tab pos="7454879" algn="l"/>
                <a:tab pos="7912079" algn="l"/>
                <a:tab pos="836927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Bitstream Vera Serif" pitchFamily="18"/>
                <a:ea typeface="Arial Unicode MS" pitchFamily="2"/>
                <a:cs typeface="Arial Unicode MS" pitchFamily="2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4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indent="0" algn="ctr" rtl="0" hangingPunct="0">
        <a:lnSpc>
          <a:spcPct val="84000"/>
        </a:lnSpc>
        <a:spcBef>
          <a:spcPts val="0"/>
        </a:spcBef>
        <a:spcAft>
          <a:spcPts val="0"/>
        </a:spcAft>
        <a:tabLst>
          <a:tab pos="0" algn="l"/>
          <a:tab pos="414236" algn="l"/>
          <a:tab pos="828473" algn="l"/>
          <a:tab pos="1242710" algn="l"/>
          <a:tab pos="1656948" algn="l"/>
          <a:tab pos="2071185" algn="l"/>
          <a:tab pos="2485420" algn="l"/>
          <a:tab pos="2899658" algn="l"/>
          <a:tab pos="3313897" algn="l"/>
          <a:tab pos="3728132" algn="l"/>
          <a:tab pos="4142368" algn="l"/>
          <a:tab pos="4556606" algn="l"/>
          <a:tab pos="4970842" algn="l"/>
          <a:tab pos="5385079" algn="l"/>
          <a:tab pos="5799316" algn="l"/>
          <a:tab pos="6213554" algn="l"/>
          <a:tab pos="6627791" algn="l"/>
          <a:tab pos="7042030" algn="l"/>
          <a:tab pos="7456265" algn="l"/>
          <a:tab pos="7870503" algn="l"/>
          <a:tab pos="8284740" algn="l"/>
        </a:tabLst>
        <a:defRPr lang="en-US" sz="3600" b="1" i="0" u="none" strike="noStrike" baseline="0">
          <a:ln>
            <a:noFill/>
          </a:ln>
          <a:solidFill>
            <a:srgbClr val="B84700"/>
          </a:solidFill>
          <a:latin typeface="Bitstream Vera Serif" pitchFamily="18"/>
          <a:ea typeface="Arial Unicode MS" pitchFamily="2"/>
          <a:cs typeface="Arial Unicode MS" pitchFamily="2"/>
        </a:defRPr>
      </a:lvl1pPr>
    </p:titleStyle>
    <p:bodyStyle>
      <a:lvl1pPr marL="0" marR="0" indent="0" algn="l" rtl="0" hangingPunct="0">
        <a:lnSpc>
          <a:spcPct val="84000"/>
        </a:lnSpc>
        <a:spcBef>
          <a:spcPts val="0"/>
        </a:spcBef>
        <a:spcAft>
          <a:spcPts val="1290"/>
        </a:spcAft>
        <a:tabLst>
          <a:tab pos="34248" algn="l"/>
          <a:tab pos="448486" algn="l"/>
          <a:tab pos="862724" algn="l"/>
          <a:tab pos="1276958" algn="l"/>
          <a:tab pos="1691196" algn="l"/>
          <a:tab pos="2105434" algn="l"/>
          <a:tab pos="2519669" algn="l"/>
          <a:tab pos="2933907" algn="l"/>
          <a:tab pos="3348146" algn="l"/>
          <a:tab pos="3762379" algn="l"/>
          <a:tab pos="4176618" algn="l"/>
          <a:tab pos="4590854" algn="l"/>
          <a:tab pos="5005091" algn="l"/>
          <a:tab pos="5419329" algn="l"/>
          <a:tab pos="5833559" algn="l"/>
          <a:tab pos="6247802" algn="l"/>
          <a:tab pos="6662038" algn="l"/>
          <a:tab pos="7076277" algn="l"/>
          <a:tab pos="7490513" algn="l"/>
          <a:tab pos="7904751" algn="l"/>
        </a:tabLst>
        <a:defRPr lang="en-US" sz="2900" b="0" i="0" u="none" strike="noStrike" baseline="0">
          <a:ln>
            <a:noFill/>
          </a:ln>
          <a:solidFill>
            <a:srgbClr val="000000"/>
          </a:solidFill>
          <a:latin typeface="Bitstream Vera Serif" pitchFamily="18"/>
          <a:ea typeface="Arial Unicode MS" pitchFamily="2"/>
          <a:cs typeface="Arial Unicode MS" pitchFamily="2"/>
        </a:defRPr>
      </a:lvl1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44629"/>
            <a:ext cx="9123830" cy="60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7466" y="866612"/>
            <a:ext cx="8688745" cy="5540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47735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14411" rtl="0" fontAlgn="base" hangingPunct="0">
        <a:lnSpc>
          <a:spcPct val="6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+mj-lt"/>
          <a:ea typeface="+mj-ea"/>
          <a:cs typeface="+mj-cs"/>
        </a:defRPr>
      </a:lvl1pPr>
      <a:lvl2pPr algn="ctr" defTabSz="414411" rtl="0" fontAlgn="base" hangingPunct="0">
        <a:lnSpc>
          <a:spcPct val="6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2pPr>
      <a:lvl3pPr algn="ctr" defTabSz="414411" rtl="0" fontAlgn="base" hangingPunct="0">
        <a:lnSpc>
          <a:spcPct val="6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3pPr>
      <a:lvl4pPr algn="ctr" defTabSz="414411" rtl="0" fontAlgn="base" hangingPunct="0">
        <a:lnSpc>
          <a:spcPct val="6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4pPr>
      <a:lvl5pPr algn="ctr" defTabSz="414411" rtl="0" fontAlgn="base" hangingPunct="0">
        <a:lnSpc>
          <a:spcPct val="6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5pPr>
      <a:lvl6pPr marL="414411" algn="ctr" defTabSz="414411" rtl="0" fontAlgn="base" hangingPunct="0">
        <a:lnSpc>
          <a:spcPct val="6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6pPr>
      <a:lvl7pPr marL="828823" algn="ctr" defTabSz="414411" rtl="0" fontAlgn="base" hangingPunct="0">
        <a:lnSpc>
          <a:spcPct val="6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7pPr>
      <a:lvl8pPr marL="1243235" algn="ctr" defTabSz="414411" rtl="0" fontAlgn="base" hangingPunct="0">
        <a:lnSpc>
          <a:spcPct val="6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8pPr>
      <a:lvl9pPr marL="1657646" algn="ctr" defTabSz="414411" rtl="0" fontAlgn="base" hangingPunct="0">
        <a:lnSpc>
          <a:spcPct val="6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9pPr>
    </p:titleStyle>
    <p:bodyStyle>
      <a:lvl1pPr marL="365488" indent="-270519" algn="l" defTabSz="414411" rtl="0" fontAlgn="base" hangingPunct="0">
        <a:lnSpc>
          <a:spcPct val="64000"/>
        </a:lnSpc>
        <a:spcBef>
          <a:spcPct val="0"/>
        </a:spcBef>
        <a:spcAft>
          <a:spcPts val="1293"/>
        </a:spcAft>
        <a:buClr>
          <a:srgbClr val="000000"/>
        </a:buClr>
        <a:buSzPct val="45000"/>
        <a:buFont typeface="Wingdings" charset="2"/>
        <a:buChar char="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56881" indent="-247495" algn="l" defTabSz="414411" rtl="0" fontAlgn="base" hangingPunct="0">
        <a:lnSpc>
          <a:spcPct val="64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charset="2"/>
        <a:buChar char=""/>
        <a:defRPr sz="2500">
          <a:solidFill>
            <a:srgbClr val="000000"/>
          </a:solidFill>
          <a:latin typeface="+mn-lt"/>
          <a:cs typeface="+mn-cs"/>
        </a:defRPr>
      </a:lvl2pPr>
      <a:lvl3pPr marL="1148266" indent="-192816" algn="l" defTabSz="414411" rtl="0" fontAlgn="base" hangingPunct="0">
        <a:lnSpc>
          <a:spcPct val="64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charset="2"/>
        <a:buChar char=""/>
        <a:defRPr sz="2200">
          <a:solidFill>
            <a:srgbClr val="000000"/>
          </a:solidFill>
          <a:latin typeface="+mn-lt"/>
          <a:cs typeface="+mn-cs"/>
        </a:defRPr>
      </a:lvl3pPr>
      <a:lvl4pPr marL="1539655" indent="-175546" algn="l" defTabSz="414411" rtl="0" fontAlgn="base" hangingPunct="0">
        <a:lnSpc>
          <a:spcPct val="64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charset="2"/>
        <a:buChar char=""/>
        <a:defRPr sz="1800">
          <a:solidFill>
            <a:srgbClr val="000000"/>
          </a:solidFill>
          <a:latin typeface="+mn-lt"/>
          <a:cs typeface="+mn-cs"/>
        </a:defRPr>
      </a:lvl4pPr>
      <a:lvl5pPr marL="1931042" indent="-175546" algn="l" defTabSz="414411" rtl="0" fontAlgn="base" hangingPunct="0">
        <a:lnSpc>
          <a:spcPct val="64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cs typeface="+mn-cs"/>
        </a:defRPr>
      </a:lvl5pPr>
      <a:lvl6pPr marL="2345455" indent="-175546" algn="l" defTabSz="414411" rtl="0" fontAlgn="base" hangingPunct="0">
        <a:lnSpc>
          <a:spcPct val="64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cs typeface="+mn-cs"/>
        </a:defRPr>
      </a:lvl6pPr>
      <a:lvl7pPr marL="2759865" indent="-175546" algn="l" defTabSz="414411" rtl="0" fontAlgn="base" hangingPunct="0">
        <a:lnSpc>
          <a:spcPct val="64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cs typeface="+mn-cs"/>
        </a:defRPr>
      </a:lvl7pPr>
      <a:lvl8pPr marL="3174277" indent="-175546" algn="l" defTabSz="414411" rtl="0" fontAlgn="base" hangingPunct="0">
        <a:lnSpc>
          <a:spcPct val="64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cs typeface="+mn-cs"/>
        </a:defRPr>
      </a:lvl8pPr>
      <a:lvl9pPr marL="3588689" indent="-175546" algn="l" defTabSz="414411" rtl="0" fontAlgn="base" hangingPunct="0">
        <a:lnSpc>
          <a:spcPct val="64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2882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411" algn="l" defTabSz="82882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8823" algn="l" defTabSz="82882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235" algn="l" defTabSz="82882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7646" algn="l" defTabSz="82882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2057" algn="l" defTabSz="82882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6468" algn="l" defTabSz="82882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0880" algn="l" defTabSz="82882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5293" algn="l" defTabSz="82882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" y="44649"/>
            <a:ext cx="9139680" cy="61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7360" y="866971"/>
            <a:ext cx="8704800" cy="555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60552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14452" rtl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+mj-lt"/>
          <a:ea typeface="+mj-ea"/>
          <a:cs typeface="+mj-cs"/>
        </a:defRPr>
      </a:lvl1pPr>
      <a:lvl2pPr algn="ctr" defTabSz="414452" rtl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2pPr>
      <a:lvl3pPr algn="ctr" defTabSz="414452" rtl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3pPr>
      <a:lvl4pPr algn="ctr" defTabSz="414452" rtl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4pPr>
      <a:lvl5pPr algn="ctr" defTabSz="414452" rtl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5pPr>
      <a:lvl6pPr marL="414452" algn="ctr" defTabSz="414452" rtl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6pPr>
      <a:lvl7pPr marL="828903" algn="ctr" defTabSz="414452" rtl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7pPr>
      <a:lvl8pPr marL="1243355" algn="ctr" defTabSz="414452" rtl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8pPr>
      <a:lvl9pPr marL="1657807" algn="ctr" defTabSz="414452" rtl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9pPr>
    </p:titleStyle>
    <p:bodyStyle>
      <a:lvl1pPr marL="382794" indent="-287813" algn="l" defTabSz="414452" rtl="0" fontAlgn="base" hangingPunct="0">
        <a:lnSpc>
          <a:spcPct val="88000"/>
        </a:lnSpc>
        <a:spcBef>
          <a:spcPct val="0"/>
        </a:spcBef>
        <a:spcAft>
          <a:spcPts val="1293"/>
        </a:spcAft>
        <a:buClr>
          <a:srgbClr val="000000"/>
        </a:buClr>
        <a:buSzPct val="45000"/>
        <a:buFont typeface="Wingdings" charset="2"/>
        <a:buChar char="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74220" indent="-257594" algn="l" defTabSz="414452" rtl="0" fontAlgn="base" hangingPunct="0">
        <a:lnSpc>
          <a:spcPct val="88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charset="2"/>
        <a:buChar char=""/>
        <a:defRPr sz="2500">
          <a:solidFill>
            <a:srgbClr val="000000"/>
          </a:solidFill>
          <a:latin typeface="+mn-lt"/>
          <a:cs typeface="+mn-cs"/>
        </a:defRPr>
      </a:lvl2pPr>
      <a:lvl3pPr marL="1165645" indent="-192835" algn="l" defTabSz="414452" rtl="0" fontAlgn="base" hangingPunct="0">
        <a:lnSpc>
          <a:spcPct val="88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charset="2"/>
        <a:buChar char=""/>
        <a:defRPr sz="2200">
          <a:solidFill>
            <a:srgbClr val="000000"/>
          </a:solidFill>
          <a:latin typeface="+mn-lt"/>
          <a:cs typeface="+mn-cs"/>
        </a:defRPr>
      </a:lvl3pPr>
      <a:lvl4pPr marL="1557073" indent="-187081" algn="l" defTabSz="414452" rtl="0" fontAlgn="base" hangingPunct="0">
        <a:lnSpc>
          <a:spcPct val="88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charset="2"/>
        <a:buChar char=""/>
        <a:defRPr sz="1800">
          <a:solidFill>
            <a:srgbClr val="000000"/>
          </a:solidFill>
          <a:latin typeface="+mn-lt"/>
          <a:cs typeface="+mn-cs"/>
        </a:defRPr>
      </a:lvl4pPr>
      <a:lvl5pPr marL="1948499" indent="-188517" algn="l" defTabSz="414452" rtl="0" fontAlgn="base" hangingPunct="0">
        <a:lnSpc>
          <a:spcPct val="88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cs typeface="+mn-cs"/>
        </a:defRPr>
      </a:lvl5pPr>
      <a:lvl6pPr marL="2362952" indent="-188517" algn="l" defTabSz="414452" rtl="0" fontAlgn="base" hangingPunct="0">
        <a:lnSpc>
          <a:spcPct val="88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cs typeface="+mn-cs"/>
        </a:defRPr>
      </a:lvl6pPr>
      <a:lvl7pPr marL="2777404" indent="-188517" algn="l" defTabSz="414452" rtl="0" fontAlgn="base" hangingPunct="0">
        <a:lnSpc>
          <a:spcPct val="88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cs typeface="+mn-cs"/>
        </a:defRPr>
      </a:lvl7pPr>
      <a:lvl8pPr marL="3191854" indent="-188517" algn="l" defTabSz="414452" rtl="0" fontAlgn="base" hangingPunct="0">
        <a:lnSpc>
          <a:spcPct val="88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cs typeface="+mn-cs"/>
        </a:defRPr>
      </a:lvl8pPr>
      <a:lvl9pPr marL="3606307" indent="-188517" algn="l" defTabSz="414452" rtl="0" fontAlgn="base" hangingPunct="0">
        <a:lnSpc>
          <a:spcPct val="88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289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452" algn="l" defTabSz="8289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8903" algn="l" defTabSz="8289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355" algn="l" defTabSz="8289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7807" algn="l" defTabSz="8289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2259" algn="l" defTabSz="8289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6711" algn="l" defTabSz="8289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1161" algn="l" defTabSz="8289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5614" algn="l" defTabSz="8289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" y="44649"/>
            <a:ext cx="9139680" cy="61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7360" y="866971"/>
            <a:ext cx="8704800" cy="555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79262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14581" rtl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+mj-lt"/>
          <a:ea typeface="+mj-ea"/>
          <a:cs typeface="+mj-cs"/>
        </a:defRPr>
      </a:lvl1pPr>
      <a:lvl2pPr algn="ctr" defTabSz="414581" rtl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2pPr>
      <a:lvl3pPr algn="ctr" defTabSz="414581" rtl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3pPr>
      <a:lvl4pPr algn="ctr" defTabSz="414581" rtl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4pPr>
      <a:lvl5pPr algn="ctr" defTabSz="414581" rtl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5pPr>
      <a:lvl6pPr marL="414581" algn="ctr" defTabSz="414581" rtl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6pPr>
      <a:lvl7pPr marL="829161" algn="ctr" defTabSz="414581" rtl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7pPr>
      <a:lvl8pPr marL="1243741" algn="ctr" defTabSz="414581" rtl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8pPr>
      <a:lvl9pPr marL="1658323" algn="ctr" defTabSz="414581" rtl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9pPr>
    </p:titleStyle>
    <p:bodyStyle>
      <a:lvl1pPr marL="382912" indent="-287902" algn="l" defTabSz="414581" rtl="0" fontAlgn="base" hangingPunct="0">
        <a:lnSpc>
          <a:spcPct val="88000"/>
        </a:lnSpc>
        <a:spcBef>
          <a:spcPct val="0"/>
        </a:spcBef>
        <a:spcAft>
          <a:spcPts val="1293"/>
        </a:spcAft>
        <a:buClr>
          <a:srgbClr val="000000"/>
        </a:buClr>
        <a:buSzPct val="45000"/>
        <a:buFont typeface="Wingdings" charset="2"/>
        <a:buChar char="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74460" indent="-257674" algn="l" defTabSz="414581" rtl="0" fontAlgn="base" hangingPunct="0">
        <a:lnSpc>
          <a:spcPct val="88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charset="2"/>
        <a:buChar char=""/>
        <a:defRPr sz="2500">
          <a:solidFill>
            <a:srgbClr val="000000"/>
          </a:solidFill>
          <a:latin typeface="+mn-lt"/>
          <a:cs typeface="+mn-cs"/>
        </a:defRPr>
      </a:lvl2pPr>
      <a:lvl3pPr marL="1166008" indent="-192895" algn="l" defTabSz="414581" rtl="0" fontAlgn="base" hangingPunct="0">
        <a:lnSpc>
          <a:spcPct val="88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charset="2"/>
        <a:buChar char=""/>
        <a:defRPr sz="2200">
          <a:solidFill>
            <a:srgbClr val="000000"/>
          </a:solidFill>
          <a:latin typeface="+mn-lt"/>
          <a:cs typeface="+mn-cs"/>
        </a:defRPr>
      </a:lvl3pPr>
      <a:lvl4pPr marL="1557557" indent="-187138" algn="l" defTabSz="414581" rtl="0" fontAlgn="base" hangingPunct="0">
        <a:lnSpc>
          <a:spcPct val="88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charset="2"/>
        <a:buChar char=""/>
        <a:defRPr sz="1800">
          <a:solidFill>
            <a:srgbClr val="000000"/>
          </a:solidFill>
          <a:latin typeface="+mn-lt"/>
          <a:cs typeface="+mn-cs"/>
        </a:defRPr>
      </a:lvl4pPr>
      <a:lvl5pPr marL="1949105" indent="-188577" algn="l" defTabSz="414581" rtl="0" fontAlgn="base" hangingPunct="0">
        <a:lnSpc>
          <a:spcPct val="88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cs typeface="+mn-cs"/>
        </a:defRPr>
      </a:lvl5pPr>
      <a:lvl6pPr marL="2363685" indent="-188577" algn="l" defTabSz="414581" rtl="0" fontAlgn="base" hangingPunct="0">
        <a:lnSpc>
          <a:spcPct val="88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cs typeface="+mn-cs"/>
        </a:defRPr>
      </a:lvl6pPr>
      <a:lvl7pPr marL="2778266" indent="-188577" algn="l" defTabSz="414581" rtl="0" fontAlgn="base" hangingPunct="0">
        <a:lnSpc>
          <a:spcPct val="88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cs typeface="+mn-cs"/>
        </a:defRPr>
      </a:lvl7pPr>
      <a:lvl8pPr marL="3192847" indent="-188577" algn="l" defTabSz="414581" rtl="0" fontAlgn="base" hangingPunct="0">
        <a:lnSpc>
          <a:spcPct val="88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cs typeface="+mn-cs"/>
        </a:defRPr>
      </a:lvl8pPr>
      <a:lvl9pPr marL="3607428" indent="-188577" algn="l" defTabSz="414581" rtl="0" fontAlgn="base" hangingPunct="0">
        <a:lnSpc>
          <a:spcPct val="88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291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581" algn="l" defTabSz="8291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161" algn="l" defTabSz="8291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741" algn="l" defTabSz="8291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323" algn="l" defTabSz="8291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2904" algn="l" defTabSz="8291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484" algn="l" defTabSz="8291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065" algn="l" defTabSz="8291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6645" algn="l" defTabSz="8291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84307" y="141475"/>
            <a:ext cx="8503227" cy="144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9773" y="1980640"/>
            <a:ext cx="8562398" cy="409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716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35049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10291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B84700"/>
          </a:solidFill>
          <a:latin typeface="+mj-lt"/>
          <a:ea typeface="+mj-ea"/>
          <a:cs typeface="+mj-cs"/>
        </a:defRPr>
      </a:lvl1pPr>
      <a:lvl2pPr marL="666723" indent="-256432" algn="ctr" defTabSz="410291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B84700"/>
          </a:solidFill>
          <a:latin typeface="Bitstream Vera Serif" pitchFamily="16" charset="0"/>
          <a:ea typeface="msgothic" charset="0"/>
          <a:cs typeface="msgothic" charset="0"/>
        </a:defRPr>
      </a:lvl2pPr>
      <a:lvl3pPr marL="1025728" indent="-205146" algn="ctr" defTabSz="410291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B84700"/>
          </a:solidFill>
          <a:latin typeface="Bitstream Vera Serif" pitchFamily="16" charset="0"/>
          <a:ea typeface="msgothic" charset="0"/>
          <a:cs typeface="msgothic" charset="0"/>
        </a:defRPr>
      </a:lvl3pPr>
      <a:lvl4pPr marL="1436019" indent="-205146" algn="ctr" defTabSz="410291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B84700"/>
          </a:solidFill>
          <a:latin typeface="Bitstream Vera Serif" pitchFamily="16" charset="0"/>
          <a:ea typeface="msgothic" charset="0"/>
          <a:cs typeface="msgothic" charset="0"/>
        </a:defRPr>
      </a:lvl4pPr>
      <a:lvl5pPr marL="1846311" indent="-205146" algn="ctr" defTabSz="410291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B84700"/>
          </a:solidFill>
          <a:latin typeface="Bitstream Vera Serif" pitchFamily="16" charset="0"/>
          <a:ea typeface="msgothic" charset="0"/>
          <a:cs typeface="msgothic" charset="0"/>
        </a:defRPr>
      </a:lvl5pPr>
      <a:lvl6pPr marL="2256602" indent="-205146" algn="ctr" defTabSz="410291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B84700"/>
          </a:solidFill>
          <a:latin typeface="Bitstream Vera Serif" pitchFamily="16" charset="0"/>
          <a:ea typeface="msgothic" charset="0"/>
          <a:cs typeface="msgothic" charset="0"/>
        </a:defRPr>
      </a:lvl6pPr>
      <a:lvl7pPr marL="2666893" indent="-205146" algn="ctr" defTabSz="410291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B84700"/>
          </a:solidFill>
          <a:latin typeface="Bitstream Vera Serif" pitchFamily="16" charset="0"/>
          <a:ea typeface="msgothic" charset="0"/>
          <a:cs typeface="msgothic" charset="0"/>
        </a:defRPr>
      </a:lvl7pPr>
      <a:lvl8pPr marL="3077185" indent="-205146" algn="ctr" defTabSz="410291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B84700"/>
          </a:solidFill>
          <a:latin typeface="Bitstream Vera Serif" pitchFamily="16" charset="0"/>
          <a:ea typeface="msgothic" charset="0"/>
          <a:cs typeface="msgothic" charset="0"/>
        </a:defRPr>
      </a:lvl8pPr>
      <a:lvl9pPr marL="3487476" indent="-205146" algn="ctr" defTabSz="410291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B84700"/>
          </a:solidFill>
          <a:latin typeface="Bitstream Vera Serif" pitchFamily="16" charset="0"/>
          <a:ea typeface="msgothic" charset="0"/>
          <a:cs typeface="msgothic" charset="0"/>
        </a:defRPr>
      </a:lvl9pPr>
    </p:titleStyle>
    <p:bodyStyle>
      <a:lvl1pPr marL="307718" indent="-307718" algn="l" defTabSz="410291" rtl="0" eaLnBrk="0" fontAlgn="base" hangingPunct="0">
        <a:lnSpc>
          <a:spcPct val="87000"/>
        </a:lnSpc>
        <a:spcBef>
          <a:spcPts val="64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900" b="1">
          <a:solidFill>
            <a:srgbClr val="000000"/>
          </a:solidFill>
          <a:latin typeface="+mn-lt"/>
          <a:ea typeface="+mn-ea"/>
          <a:cs typeface="+mn-cs"/>
        </a:defRPr>
      </a:lvl1pPr>
      <a:lvl2pPr marL="666723" indent="-256432" algn="l" defTabSz="410291" rtl="0" eaLnBrk="0" fontAlgn="base" hangingPunct="0">
        <a:lnSpc>
          <a:spcPct val="87000"/>
        </a:lnSpc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500" b="1">
          <a:solidFill>
            <a:srgbClr val="000000"/>
          </a:solidFill>
          <a:latin typeface="+mn-lt"/>
          <a:ea typeface="+mn-ea"/>
          <a:cs typeface="+mn-cs"/>
        </a:defRPr>
      </a:lvl2pPr>
      <a:lvl3pPr marL="1025728" indent="-205146" algn="l" defTabSz="410291" rtl="0" eaLnBrk="0" fontAlgn="base" hangingPunct="0">
        <a:lnSpc>
          <a:spcPct val="87000"/>
        </a:lnSpc>
        <a:spcBef>
          <a:spcPts val="46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 b="1">
          <a:solidFill>
            <a:srgbClr val="000000"/>
          </a:solidFill>
          <a:latin typeface="+mn-lt"/>
          <a:ea typeface="+mn-ea"/>
          <a:cs typeface="+mn-cs"/>
        </a:defRPr>
      </a:lvl3pPr>
      <a:lvl4pPr marL="1436019" indent="-205146" algn="l" defTabSz="410291" rtl="0" eaLnBrk="0" fontAlgn="base" hangingPunct="0">
        <a:lnSpc>
          <a:spcPct val="87000"/>
        </a:lnSpc>
        <a:spcBef>
          <a:spcPts val="371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 b="1">
          <a:solidFill>
            <a:srgbClr val="FFFFFF"/>
          </a:solidFill>
          <a:latin typeface="+mn-lt"/>
          <a:ea typeface="+mn-ea"/>
          <a:cs typeface="+mn-cs"/>
        </a:defRPr>
      </a:lvl4pPr>
      <a:lvl5pPr marL="1846311" indent="-205146" algn="l" defTabSz="410291" rtl="0" eaLnBrk="0" fontAlgn="base" hangingPunct="0">
        <a:lnSpc>
          <a:spcPct val="87000"/>
        </a:lnSpc>
        <a:spcBef>
          <a:spcPts val="371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 b="1">
          <a:solidFill>
            <a:srgbClr val="FFFFFF"/>
          </a:solidFill>
          <a:latin typeface="+mn-lt"/>
          <a:ea typeface="+mn-ea"/>
          <a:cs typeface="+mn-cs"/>
        </a:defRPr>
      </a:lvl5pPr>
      <a:lvl6pPr marL="2256602" indent="-205146" algn="l" defTabSz="410291" rtl="0" eaLnBrk="0" fontAlgn="base" hangingPunct="0">
        <a:lnSpc>
          <a:spcPct val="87000"/>
        </a:lnSpc>
        <a:spcBef>
          <a:spcPts val="371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 b="1">
          <a:solidFill>
            <a:srgbClr val="FFFFFF"/>
          </a:solidFill>
          <a:latin typeface="+mn-lt"/>
          <a:ea typeface="+mn-ea"/>
          <a:cs typeface="+mn-cs"/>
        </a:defRPr>
      </a:lvl6pPr>
      <a:lvl7pPr marL="2666893" indent="-205146" algn="l" defTabSz="410291" rtl="0" eaLnBrk="0" fontAlgn="base" hangingPunct="0">
        <a:lnSpc>
          <a:spcPct val="87000"/>
        </a:lnSpc>
        <a:spcBef>
          <a:spcPts val="371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 b="1">
          <a:solidFill>
            <a:srgbClr val="FFFFFF"/>
          </a:solidFill>
          <a:latin typeface="+mn-lt"/>
          <a:ea typeface="+mn-ea"/>
          <a:cs typeface="+mn-cs"/>
        </a:defRPr>
      </a:lvl7pPr>
      <a:lvl8pPr marL="3077185" indent="-205146" algn="l" defTabSz="410291" rtl="0" eaLnBrk="0" fontAlgn="base" hangingPunct="0">
        <a:lnSpc>
          <a:spcPct val="87000"/>
        </a:lnSpc>
        <a:spcBef>
          <a:spcPts val="371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 b="1">
          <a:solidFill>
            <a:srgbClr val="FFFFFF"/>
          </a:solidFill>
          <a:latin typeface="+mn-lt"/>
          <a:ea typeface="+mn-ea"/>
          <a:cs typeface="+mn-cs"/>
        </a:defRPr>
      </a:lvl8pPr>
      <a:lvl9pPr marL="3487476" indent="-205146" algn="l" defTabSz="410291" rtl="0" eaLnBrk="0" fontAlgn="base" hangingPunct="0">
        <a:lnSpc>
          <a:spcPct val="87000"/>
        </a:lnSpc>
        <a:spcBef>
          <a:spcPts val="371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 b="1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44645"/>
            <a:ext cx="913680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7361" y="866975"/>
            <a:ext cx="8701920" cy="555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59265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14581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+mj-lt"/>
          <a:ea typeface="+mj-ea"/>
          <a:cs typeface="+mj-cs"/>
        </a:defRPr>
      </a:lvl1pPr>
      <a:lvl2pPr algn="ctr" defTabSz="414581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2pPr>
      <a:lvl3pPr algn="ctr" defTabSz="414581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3pPr>
      <a:lvl4pPr algn="ctr" defTabSz="414581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4pPr>
      <a:lvl5pPr algn="ctr" defTabSz="414581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5pPr>
      <a:lvl6pPr marL="414581" algn="ctr" defTabSz="414581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6pPr>
      <a:lvl7pPr marL="829161" algn="ctr" defTabSz="414581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7pPr>
      <a:lvl8pPr marL="1243741" algn="ctr" defTabSz="414581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8pPr>
      <a:lvl9pPr marL="1658323" algn="ctr" defTabSz="414581" rtl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 b="1">
          <a:solidFill>
            <a:srgbClr val="B84700"/>
          </a:solidFill>
          <a:latin typeface="Bitstream Vera Serif" pitchFamily="16" charset="0"/>
          <a:cs typeface="Arial Unicode MS" charset="0"/>
        </a:defRPr>
      </a:lvl9pPr>
    </p:titleStyle>
    <p:bodyStyle>
      <a:lvl1pPr marL="380034" indent="-285024" algn="l" defTabSz="414581" rtl="0" fontAlgn="base" hangingPunct="0">
        <a:lnSpc>
          <a:spcPct val="84000"/>
        </a:lnSpc>
        <a:spcBef>
          <a:spcPct val="0"/>
        </a:spcBef>
        <a:spcAft>
          <a:spcPts val="1293"/>
        </a:spcAft>
        <a:buClr>
          <a:srgbClr val="000000"/>
        </a:buClr>
        <a:buSzPct val="45000"/>
        <a:buFont typeface="Wingdings" charset="2"/>
        <a:buChar char="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71580" indent="-256234" algn="l" defTabSz="414581" rtl="0" fontAlgn="base" hangingPunct="0">
        <a:lnSpc>
          <a:spcPct val="84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charset="2"/>
        <a:buChar char=""/>
        <a:defRPr sz="2500">
          <a:solidFill>
            <a:srgbClr val="000000"/>
          </a:solidFill>
          <a:latin typeface="+mn-lt"/>
          <a:cs typeface="+mn-cs"/>
        </a:defRPr>
      </a:lvl2pPr>
      <a:lvl3pPr marL="1163129" indent="-192895" algn="l" defTabSz="414581" rtl="0" fontAlgn="base" hangingPunct="0">
        <a:lnSpc>
          <a:spcPct val="84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charset="2"/>
        <a:buChar char=""/>
        <a:defRPr sz="2200">
          <a:solidFill>
            <a:srgbClr val="000000"/>
          </a:solidFill>
          <a:latin typeface="+mn-lt"/>
          <a:cs typeface="+mn-cs"/>
        </a:defRPr>
      </a:lvl3pPr>
      <a:lvl4pPr marL="1554677" indent="-184259" algn="l" defTabSz="414581" rtl="0" fontAlgn="base" hangingPunct="0">
        <a:lnSpc>
          <a:spcPct val="84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charset="2"/>
        <a:buChar char=""/>
        <a:defRPr sz="1800">
          <a:solidFill>
            <a:srgbClr val="000000"/>
          </a:solidFill>
          <a:latin typeface="+mn-lt"/>
          <a:cs typeface="+mn-cs"/>
        </a:defRPr>
      </a:lvl4pPr>
      <a:lvl5pPr marL="1946225" indent="-185698" algn="l" defTabSz="414581" rtl="0" fontAlgn="base" hangingPunct="0">
        <a:lnSpc>
          <a:spcPct val="84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cs typeface="+mn-cs"/>
        </a:defRPr>
      </a:lvl5pPr>
      <a:lvl6pPr marL="2360807" indent="-185698" algn="l" defTabSz="414581" rtl="0" fontAlgn="base" hangingPunct="0">
        <a:lnSpc>
          <a:spcPct val="84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cs typeface="+mn-cs"/>
        </a:defRPr>
      </a:lvl6pPr>
      <a:lvl7pPr marL="2775386" indent="-185698" algn="l" defTabSz="414581" rtl="0" fontAlgn="base" hangingPunct="0">
        <a:lnSpc>
          <a:spcPct val="84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cs typeface="+mn-cs"/>
        </a:defRPr>
      </a:lvl7pPr>
      <a:lvl8pPr marL="3189968" indent="-185698" algn="l" defTabSz="414581" rtl="0" fontAlgn="base" hangingPunct="0">
        <a:lnSpc>
          <a:spcPct val="84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cs typeface="+mn-cs"/>
        </a:defRPr>
      </a:lvl8pPr>
      <a:lvl9pPr marL="3604550" indent="-185698" algn="l" defTabSz="414581" rtl="0" fontAlgn="base" hangingPunct="0">
        <a:lnSpc>
          <a:spcPct val="84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291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581" algn="l" defTabSz="8291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161" algn="l" defTabSz="8291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741" algn="l" defTabSz="8291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323" algn="l" defTabSz="8291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2904" algn="l" defTabSz="8291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484" algn="l" defTabSz="8291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065" algn="l" defTabSz="8291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6645" algn="l" defTabSz="8291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76800" y="323850"/>
            <a:ext cx="304800" cy="2952750"/>
          </a:xfrm>
          <a:prstGeom prst="rect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9" tIns="45681" rIns="91359" bIns="45681" rtlCol="0" anchor="ctr"/>
          <a:lstStyle/>
          <a:p>
            <a:pPr algn="ctr"/>
            <a:endParaRPr lang="en-US"/>
          </a:p>
        </p:txBody>
      </p:sp>
      <p:sp>
        <p:nvSpPr>
          <p:cNvPr id="1843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533400" y="304804"/>
            <a:ext cx="4419600" cy="2971800"/>
          </a:xfrm>
          <a:solidFill>
            <a:srgbClr val="003300"/>
          </a:solidFill>
          <a:ln w="9525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r"/>
            <a:r>
              <a:rPr lang="en-US" sz="1600" b="1" dirty="0"/>
              <a:t/>
            </a:r>
            <a:br>
              <a:rPr lang="en-US" sz="1600" b="1" dirty="0"/>
            </a:br>
            <a:r>
              <a:rPr lang="en-US" sz="3100" b="1" dirty="0"/>
              <a:t>Training in the use of Airborne Instrumentation, Data Collection, Archival and Processing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600" b="1" dirty="0"/>
              <a:t/>
            </a:r>
            <a:br>
              <a:rPr lang="en-US" sz="1600" b="1" dirty="0"/>
            </a:br>
            <a:r>
              <a:rPr lang="en-US" sz="2200" b="1" dirty="0"/>
              <a:t>PREPARED FOR PROGRAMME SAAGA</a:t>
            </a:r>
            <a:br>
              <a:rPr lang="en-US" sz="2200" b="1" dirty="0"/>
            </a:br>
            <a:r>
              <a:rPr lang="en-US" sz="2200" b="1" dirty="0"/>
              <a:t>ARMÉE DE L’AIR</a:t>
            </a:r>
            <a:br>
              <a:rPr lang="en-US" sz="2200" b="1" dirty="0"/>
            </a:br>
            <a:r>
              <a:rPr lang="en-US" sz="2200" b="1" dirty="0"/>
              <a:t>BURKINA FASO</a:t>
            </a:r>
            <a:r>
              <a:rPr lang="en-US" sz="3200" b="1" dirty="0"/>
              <a:t/>
            </a:r>
            <a:br>
              <a:rPr lang="en-US" sz="3200" b="1" dirty="0"/>
            </a:br>
            <a:endParaRPr lang="en-US" sz="1800" b="1" dirty="0"/>
          </a:p>
        </p:txBody>
      </p:sp>
      <p:sp>
        <p:nvSpPr>
          <p:cNvPr id="1843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718820" y="3886200"/>
            <a:ext cx="7620000" cy="144780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to the 2-DC Probe</a:t>
            </a:r>
          </a:p>
        </p:txBody>
      </p:sp>
      <p:sp>
        <p:nvSpPr>
          <p:cNvPr id="18436" name="Text Box 1028"/>
          <p:cNvSpPr txBox="1">
            <a:spLocks noChangeArrowheads="1"/>
          </p:cNvSpPr>
          <p:nvPr/>
        </p:nvSpPr>
        <p:spPr bwMode="auto">
          <a:xfrm>
            <a:off x="2667000" y="5867401"/>
            <a:ext cx="3581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59" tIns="45681" rIns="91359" bIns="4568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February-March 2012</a:t>
            </a:r>
          </a:p>
          <a:p>
            <a:pPr algn="ctr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Fargo, North Dakota - USA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0412" y="5864661"/>
            <a:ext cx="23541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59" tIns="45681" rIns="91359" bIns="45681">
            <a:spAutoFit/>
          </a:bodyPr>
          <a:lstStyle/>
          <a:p>
            <a:pPr algn="ctr"/>
            <a:r>
              <a:rPr lang="en-US" sz="1800" b="1" dirty="0">
                <a:solidFill>
                  <a:srgbClr val="EAEAEA"/>
                </a:solidFill>
                <a:latin typeface="+mn-lt"/>
              </a:rPr>
              <a:t>David </a:t>
            </a:r>
            <a:r>
              <a:rPr lang="en-US" sz="1800" b="1" dirty="0" err="1">
                <a:solidFill>
                  <a:srgbClr val="EAEAEA"/>
                </a:solidFill>
                <a:latin typeface="+mn-lt"/>
              </a:rPr>
              <a:t>Delene</a:t>
            </a:r>
            <a:r>
              <a:rPr lang="en-US" sz="1800" b="1" dirty="0">
                <a:solidFill>
                  <a:srgbClr val="EAEAEA"/>
                </a:solidFill>
                <a:latin typeface="+mn-lt"/>
              </a:rPr>
              <a:t>, Ph.D.</a:t>
            </a:r>
          </a:p>
          <a:p>
            <a:pPr algn="ctr"/>
            <a:r>
              <a:rPr lang="en-US" sz="1400" b="1" i="1" dirty="0">
                <a:solidFill>
                  <a:srgbClr val="EAEAEA"/>
                </a:solidFill>
                <a:latin typeface="+mn-lt"/>
              </a:rPr>
              <a:t>Professor and Good Guy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4804"/>
            <a:ext cx="3342632" cy="29718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33404" y="304804"/>
            <a:ext cx="7990832" cy="2971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9" tIns="45681" rIns="91359" bIns="45681"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42" y="472526"/>
            <a:ext cx="8685715" cy="310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39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052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762000"/>
            <a:ext cx="7900416" cy="5900928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1441" y="41765"/>
            <a:ext cx="9144001" cy="6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576" tIns="42420" rIns="81576" bIns="4242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5pPr>
            <a:lvl6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6pPr>
            <a:lvl7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7pPr>
            <a:lvl8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8pPr>
            <a:lvl9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9pPr>
          </a:lstStyle>
          <a:p>
            <a:pPr algn="ctr" defTabSz="414408" hangingPunct="0">
              <a:lnSpc>
                <a:spcPct val="96000"/>
              </a:lnSpc>
              <a:buClr>
                <a:srgbClr val="000000"/>
              </a:buClr>
              <a:buSzPct val="100000"/>
            </a:pPr>
            <a:r>
              <a:rPr lang="en-GB" sz="4000" b="1" dirty="0" smtClean="0">
                <a:solidFill>
                  <a:schemeClr val="tx1"/>
                </a:solidFill>
                <a:latin typeface="Bitstream Vera Serif" pitchFamily="16" charset="0"/>
              </a:rPr>
              <a:t>Images from 2-DC Probe</a:t>
            </a:r>
            <a:endParaRPr lang="en-GB" sz="4000" b="1" dirty="0">
              <a:solidFill>
                <a:schemeClr val="tx1"/>
              </a:solidFill>
              <a:latin typeface="Bitstream Vera Serif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603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055520" y="6055837"/>
            <a:ext cx="8087040" cy="43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576" tIns="42420" rIns="81576" bIns="4242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5pPr>
            <a:lvl6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6pPr>
            <a:lvl7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7pPr>
            <a:lvl8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8pPr>
            <a:lvl9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9pPr>
          </a:lstStyle>
          <a:p>
            <a:pPr defTabSz="414408" hangingPunct="0">
              <a:lnSpc>
                <a:spcPct val="114000"/>
              </a:lnSpc>
              <a:spcBef>
                <a:spcPts val="1246"/>
              </a:spcBef>
              <a:buClr>
                <a:srgbClr val="000000"/>
              </a:buClr>
              <a:buSzPct val="100000"/>
            </a:pPr>
            <a:r>
              <a:rPr lang="en-GB" sz="2000">
                <a:solidFill>
                  <a:srgbClr val="FFFFFF"/>
                </a:solidFill>
              </a:rPr>
              <a:t>Percentage of particle losses based on the measured FSSP activity.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-1441" y="41765"/>
            <a:ext cx="9144001" cy="6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576" tIns="42420" rIns="81576" bIns="4242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5pPr>
            <a:lvl6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6pPr>
            <a:lvl7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7pPr>
            <a:lvl8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8pPr>
            <a:lvl9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9pPr>
          </a:lstStyle>
          <a:p>
            <a:pPr algn="ctr" defTabSz="414408" hangingPunct="0">
              <a:lnSpc>
                <a:spcPct val="96000"/>
              </a:lnSpc>
              <a:buClr>
                <a:srgbClr val="000000"/>
              </a:buClr>
              <a:buSzPct val="100000"/>
            </a:pPr>
            <a:r>
              <a:rPr lang="en-GB" sz="4000" b="1" dirty="0" smtClean="0">
                <a:solidFill>
                  <a:schemeClr val="tx1"/>
                </a:solidFill>
                <a:latin typeface="Bitstream Vera Serif" pitchFamily="16" charset="0"/>
              </a:rPr>
              <a:t>Images from 2-DC Probe</a:t>
            </a:r>
            <a:endParaRPr lang="en-GB" sz="4000" b="1" dirty="0">
              <a:solidFill>
                <a:schemeClr val="tx1"/>
              </a:solidFill>
              <a:latin typeface="Bitstream Vera Serif" pitchFamily="16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-1828800" y="1228452"/>
            <a:ext cx="8936640" cy="63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576" tIns="40789" rIns="81576" bIns="40789"/>
          <a:lstStyle>
            <a:lvl1pPr>
              <a:tabLst>
                <a:tab pos="423863" algn="l"/>
                <a:tab pos="881063" algn="l"/>
                <a:tab pos="1338263" algn="l"/>
                <a:tab pos="1795463" algn="l"/>
                <a:tab pos="2252663" algn="l"/>
                <a:tab pos="2709863" algn="l"/>
                <a:tab pos="3167063" algn="l"/>
                <a:tab pos="3624263" algn="l"/>
                <a:tab pos="4081463" algn="l"/>
                <a:tab pos="4538663" algn="l"/>
                <a:tab pos="4995863" algn="l"/>
                <a:tab pos="5453063" algn="l"/>
                <a:tab pos="5910263" algn="l"/>
                <a:tab pos="6367463" algn="l"/>
                <a:tab pos="6824663" algn="l"/>
                <a:tab pos="7281863" algn="l"/>
                <a:tab pos="7739063" algn="l"/>
                <a:tab pos="8196263" algn="l"/>
                <a:tab pos="8653463" algn="l"/>
                <a:tab pos="9110663" algn="l"/>
                <a:tab pos="9567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  <a:lvl2pPr marL="423863" indent="-214313">
              <a:tabLst>
                <a:tab pos="423863" algn="l"/>
                <a:tab pos="881063" algn="l"/>
                <a:tab pos="1338263" algn="l"/>
                <a:tab pos="1795463" algn="l"/>
                <a:tab pos="2252663" algn="l"/>
                <a:tab pos="2709863" algn="l"/>
                <a:tab pos="3167063" algn="l"/>
                <a:tab pos="3624263" algn="l"/>
                <a:tab pos="4081463" algn="l"/>
                <a:tab pos="4538663" algn="l"/>
                <a:tab pos="4995863" algn="l"/>
                <a:tab pos="5453063" algn="l"/>
                <a:tab pos="5910263" algn="l"/>
                <a:tab pos="6367463" algn="l"/>
                <a:tab pos="6824663" algn="l"/>
                <a:tab pos="7281863" algn="l"/>
                <a:tab pos="7739063" algn="l"/>
                <a:tab pos="8196263" algn="l"/>
                <a:tab pos="8653463" algn="l"/>
                <a:tab pos="9110663" algn="l"/>
                <a:tab pos="9567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2pPr>
            <a:lvl3pPr>
              <a:tabLst>
                <a:tab pos="423863" algn="l"/>
                <a:tab pos="881063" algn="l"/>
                <a:tab pos="1338263" algn="l"/>
                <a:tab pos="1795463" algn="l"/>
                <a:tab pos="2252663" algn="l"/>
                <a:tab pos="2709863" algn="l"/>
                <a:tab pos="3167063" algn="l"/>
                <a:tab pos="3624263" algn="l"/>
                <a:tab pos="4081463" algn="l"/>
                <a:tab pos="4538663" algn="l"/>
                <a:tab pos="4995863" algn="l"/>
                <a:tab pos="5453063" algn="l"/>
                <a:tab pos="5910263" algn="l"/>
                <a:tab pos="6367463" algn="l"/>
                <a:tab pos="6824663" algn="l"/>
                <a:tab pos="7281863" algn="l"/>
                <a:tab pos="7739063" algn="l"/>
                <a:tab pos="8196263" algn="l"/>
                <a:tab pos="8653463" algn="l"/>
                <a:tab pos="9110663" algn="l"/>
                <a:tab pos="9567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3pPr>
            <a:lvl4pPr>
              <a:tabLst>
                <a:tab pos="423863" algn="l"/>
                <a:tab pos="881063" algn="l"/>
                <a:tab pos="1338263" algn="l"/>
                <a:tab pos="1795463" algn="l"/>
                <a:tab pos="2252663" algn="l"/>
                <a:tab pos="2709863" algn="l"/>
                <a:tab pos="3167063" algn="l"/>
                <a:tab pos="3624263" algn="l"/>
                <a:tab pos="4081463" algn="l"/>
                <a:tab pos="4538663" algn="l"/>
                <a:tab pos="4995863" algn="l"/>
                <a:tab pos="5453063" algn="l"/>
                <a:tab pos="5910263" algn="l"/>
                <a:tab pos="6367463" algn="l"/>
                <a:tab pos="6824663" algn="l"/>
                <a:tab pos="7281863" algn="l"/>
                <a:tab pos="7739063" algn="l"/>
                <a:tab pos="8196263" algn="l"/>
                <a:tab pos="8653463" algn="l"/>
                <a:tab pos="9110663" algn="l"/>
                <a:tab pos="9567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4pPr>
            <a:lvl5pPr>
              <a:tabLst>
                <a:tab pos="423863" algn="l"/>
                <a:tab pos="881063" algn="l"/>
                <a:tab pos="1338263" algn="l"/>
                <a:tab pos="1795463" algn="l"/>
                <a:tab pos="2252663" algn="l"/>
                <a:tab pos="2709863" algn="l"/>
                <a:tab pos="3167063" algn="l"/>
                <a:tab pos="3624263" algn="l"/>
                <a:tab pos="4081463" algn="l"/>
                <a:tab pos="4538663" algn="l"/>
                <a:tab pos="4995863" algn="l"/>
                <a:tab pos="5453063" algn="l"/>
                <a:tab pos="5910263" algn="l"/>
                <a:tab pos="6367463" algn="l"/>
                <a:tab pos="6824663" algn="l"/>
                <a:tab pos="7281863" algn="l"/>
                <a:tab pos="7739063" algn="l"/>
                <a:tab pos="8196263" algn="l"/>
                <a:tab pos="8653463" algn="l"/>
                <a:tab pos="9110663" algn="l"/>
                <a:tab pos="9567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5pPr>
            <a:lvl6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23863" algn="l"/>
                <a:tab pos="881063" algn="l"/>
                <a:tab pos="1338263" algn="l"/>
                <a:tab pos="1795463" algn="l"/>
                <a:tab pos="2252663" algn="l"/>
                <a:tab pos="2709863" algn="l"/>
                <a:tab pos="3167063" algn="l"/>
                <a:tab pos="3624263" algn="l"/>
                <a:tab pos="4081463" algn="l"/>
                <a:tab pos="4538663" algn="l"/>
                <a:tab pos="4995863" algn="l"/>
                <a:tab pos="5453063" algn="l"/>
                <a:tab pos="5910263" algn="l"/>
                <a:tab pos="6367463" algn="l"/>
                <a:tab pos="6824663" algn="l"/>
                <a:tab pos="7281863" algn="l"/>
                <a:tab pos="7739063" algn="l"/>
                <a:tab pos="8196263" algn="l"/>
                <a:tab pos="8653463" algn="l"/>
                <a:tab pos="9110663" algn="l"/>
                <a:tab pos="9567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6pPr>
            <a:lvl7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23863" algn="l"/>
                <a:tab pos="881063" algn="l"/>
                <a:tab pos="1338263" algn="l"/>
                <a:tab pos="1795463" algn="l"/>
                <a:tab pos="2252663" algn="l"/>
                <a:tab pos="2709863" algn="l"/>
                <a:tab pos="3167063" algn="l"/>
                <a:tab pos="3624263" algn="l"/>
                <a:tab pos="4081463" algn="l"/>
                <a:tab pos="4538663" algn="l"/>
                <a:tab pos="4995863" algn="l"/>
                <a:tab pos="5453063" algn="l"/>
                <a:tab pos="5910263" algn="l"/>
                <a:tab pos="6367463" algn="l"/>
                <a:tab pos="6824663" algn="l"/>
                <a:tab pos="7281863" algn="l"/>
                <a:tab pos="7739063" algn="l"/>
                <a:tab pos="8196263" algn="l"/>
                <a:tab pos="8653463" algn="l"/>
                <a:tab pos="9110663" algn="l"/>
                <a:tab pos="9567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7pPr>
            <a:lvl8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23863" algn="l"/>
                <a:tab pos="881063" algn="l"/>
                <a:tab pos="1338263" algn="l"/>
                <a:tab pos="1795463" algn="l"/>
                <a:tab pos="2252663" algn="l"/>
                <a:tab pos="2709863" algn="l"/>
                <a:tab pos="3167063" algn="l"/>
                <a:tab pos="3624263" algn="l"/>
                <a:tab pos="4081463" algn="l"/>
                <a:tab pos="4538663" algn="l"/>
                <a:tab pos="4995863" algn="l"/>
                <a:tab pos="5453063" algn="l"/>
                <a:tab pos="5910263" algn="l"/>
                <a:tab pos="6367463" algn="l"/>
                <a:tab pos="6824663" algn="l"/>
                <a:tab pos="7281863" algn="l"/>
                <a:tab pos="7739063" algn="l"/>
                <a:tab pos="8196263" algn="l"/>
                <a:tab pos="8653463" algn="l"/>
                <a:tab pos="9110663" algn="l"/>
                <a:tab pos="9567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8pPr>
            <a:lvl9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23863" algn="l"/>
                <a:tab pos="881063" algn="l"/>
                <a:tab pos="1338263" algn="l"/>
                <a:tab pos="1795463" algn="l"/>
                <a:tab pos="2252663" algn="l"/>
                <a:tab pos="2709863" algn="l"/>
                <a:tab pos="3167063" algn="l"/>
                <a:tab pos="3624263" algn="l"/>
                <a:tab pos="4081463" algn="l"/>
                <a:tab pos="4538663" algn="l"/>
                <a:tab pos="4995863" algn="l"/>
                <a:tab pos="5453063" algn="l"/>
                <a:tab pos="5910263" algn="l"/>
                <a:tab pos="6367463" algn="l"/>
                <a:tab pos="6824663" algn="l"/>
                <a:tab pos="7281863" algn="l"/>
                <a:tab pos="7739063" algn="l"/>
                <a:tab pos="8196263" algn="l"/>
                <a:tab pos="8653463" algn="l"/>
                <a:tab pos="9110663" algn="l"/>
                <a:tab pos="9567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9pPr>
          </a:lstStyle>
          <a:p>
            <a:pPr marL="209550" lvl="1" indent="0" defTabSz="414408" hangingPunct="0">
              <a:lnSpc>
                <a:spcPct val="91000"/>
              </a:lnSpc>
              <a:buClr>
                <a:srgbClr val="000000"/>
              </a:buClr>
              <a:buSzPct val="45000"/>
            </a:pPr>
            <a:endParaRPr lang="en-GB" sz="2900" dirty="0">
              <a:latin typeface="Bitstream Vera Serif" pitchFamily="16" charset="0"/>
              <a:cs typeface="Arial Unicode M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804672"/>
            <a:ext cx="7900416" cy="590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574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2" y="76200"/>
            <a:ext cx="9144086" cy="52020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algn="ctr" defTabSz="828387" fontAlgn="auto" hangingPunct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195" algn="l"/>
                <a:tab pos="828387" algn="l"/>
                <a:tab pos="1242581" algn="l"/>
                <a:tab pos="1656774" algn="l"/>
                <a:tab pos="2070969" algn="l"/>
                <a:tab pos="2485163" algn="l"/>
                <a:tab pos="2899358" algn="l"/>
                <a:tab pos="3313553" algn="l"/>
                <a:tab pos="3727746" algn="l"/>
                <a:tab pos="4141939" algn="l"/>
                <a:tab pos="4556133" algn="l"/>
                <a:tab pos="4970328" algn="l"/>
                <a:tab pos="5384521" algn="l"/>
                <a:tab pos="5798716" algn="l"/>
                <a:tab pos="6212907" algn="l"/>
                <a:tab pos="6627105" algn="l"/>
                <a:tab pos="7041297" algn="l"/>
                <a:tab pos="7455492" algn="l"/>
                <a:tab pos="7869685" algn="l"/>
                <a:tab pos="8283882" algn="l"/>
              </a:tabLst>
            </a:pPr>
            <a:r>
              <a:rPr lang="en-GB" sz="3600" b="1" dirty="0">
                <a:solidFill>
                  <a:prstClr val="black"/>
                </a:solidFill>
                <a:latin typeface="Bitstream Vera Serif" pitchFamily="18"/>
                <a:ea typeface="msmincho" pitchFamily="2"/>
                <a:cs typeface="msmincho" pitchFamily="2"/>
              </a:rPr>
              <a:t>Conclusions</a:t>
            </a:r>
          </a:p>
        </p:txBody>
      </p:sp>
      <p:sp>
        <p:nvSpPr>
          <p:cNvPr id="3" name="Freeform 2"/>
          <p:cNvSpPr/>
          <p:nvPr/>
        </p:nvSpPr>
        <p:spPr>
          <a:xfrm>
            <a:off x="282480" y="685800"/>
            <a:ext cx="8709120" cy="176599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571500" lvl="1" indent="-571500" defTabSz="828387" fontAlgn="auto" hangingPunct="0">
              <a:lnSpc>
                <a:spcPct val="98000"/>
              </a:lnSpc>
              <a:spcBef>
                <a:spcPts val="0"/>
              </a:spcBef>
              <a:spcAft>
                <a:spcPts val="1574"/>
              </a:spcAft>
              <a:buClr>
                <a:srgbClr val="000000"/>
              </a:buClr>
              <a:buSzPct val="90000"/>
              <a:buFont typeface="Arial" pitchFamily="34" charset="0"/>
              <a:buChar char="•"/>
              <a:tabLst>
                <a:tab pos="0" algn="l"/>
                <a:tab pos="414195" algn="l"/>
                <a:tab pos="828387" algn="l"/>
                <a:tab pos="1242581" algn="l"/>
                <a:tab pos="1656774" algn="l"/>
                <a:tab pos="2070969" algn="l"/>
                <a:tab pos="2485163" algn="l"/>
                <a:tab pos="2899358" algn="l"/>
                <a:tab pos="3313553" algn="l"/>
                <a:tab pos="3727746" algn="l"/>
                <a:tab pos="4141939" algn="l"/>
                <a:tab pos="4556133" algn="l"/>
                <a:tab pos="4970328" algn="l"/>
                <a:tab pos="5384521" algn="l"/>
                <a:tab pos="5798716" algn="l"/>
                <a:tab pos="6212907" algn="l"/>
                <a:tab pos="6627105" algn="l"/>
                <a:tab pos="7041297" algn="l"/>
                <a:tab pos="7455492" algn="l"/>
                <a:tab pos="7869685" algn="l"/>
                <a:tab pos="8283882" algn="l"/>
              </a:tabLst>
            </a:pPr>
            <a:r>
              <a:rPr lang="en-GB" sz="3600" dirty="0" smtClean="0">
                <a:solidFill>
                  <a:srgbClr val="000000"/>
                </a:solidFill>
                <a:latin typeface="Bitstream Vera Serif" pitchFamily="18"/>
                <a:ea typeface="Arial Unicode MS" pitchFamily="2"/>
                <a:cs typeface="Arial Unicode MS" pitchFamily="2"/>
              </a:rPr>
              <a:t>It is important to conduct performance test on the 2DC using a spinning disk.</a:t>
            </a:r>
          </a:p>
          <a:p>
            <a:pPr marL="571500" lvl="1" indent="-571500" defTabSz="828387" fontAlgn="auto" hangingPunct="0">
              <a:lnSpc>
                <a:spcPct val="98000"/>
              </a:lnSpc>
              <a:spcBef>
                <a:spcPts val="0"/>
              </a:spcBef>
              <a:spcAft>
                <a:spcPts val="1574"/>
              </a:spcAft>
              <a:buClr>
                <a:srgbClr val="000000"/>
              </a:buClr>
              <a:buSzPct val="90000"/>
              <a:buFont typeface="Arial" pitchFamily="34" charset="0"/>
              <a:buChar char="•"/>
              <a:tabLst>
                <a:tab pos="0" algn="l"/>
                <a:tab pos="414195" algn="l"/>
                <a:tab pos="828387" algn="l"/>
                <a:tab pos="1242581" algn="l"/>
                <a:tab pos="1656774" algn="l"/>
                <a:tab pos="2070969" algn="l"/>
                <a:tab pos="2485163" algn="l"/>
                <a:tab pos="2899358" algn="l"/>
                <a:tab pos="3313553" algn="l"/>
                <a:tab pos="3727746" algn="l"/>
                <a:tab pos="4141939" algn="l"/>
                <a:tab pos="4556133" algn="l"/>
                <a:tab pos="4970328" algn="l"/>
                <a:tab pos="5384521" algn="l"/>
                <a:tab pos="5798716" algn="l"/>
                <a:tab pos="6212907" algn="l"/>
                <a:tab pos="6627105" algn="l"/>
                <a:tab pos="7041297" algn="l"/>
                <a:tab pos="7455492" algn="l"/>
                <a:tab pos="7869685" algn="l"/>
                <a:tab pos="8283882" algn="l"/>
              </a:tabLst>
            </a:pPr>
            <a:r>
              <a:rPr lang="en-GB" sz="3600" dirty="0" smtClean="0">
                <a:solidFill>
                  <a:srgbClr val="000000"/>
                </a:solidFill>
                <a:latin typeface="Bitstream Vera Serif" pitchFamily="18"/>
                <a:ea typeface="Arial Unicode MS" pitchFamily="2"/>
                <a:cs typeface="Arial Unicode MS" pitchFamily="2"/>
              </a:rPr>
              <a:t>It is important to clean the 2DC optics.</a:t>
            </a:r>
            <a:endParaRPr lang="en-GB" sz="3600" dirty="0">
              <a:solidFill>
                <a:srgbClr val="000000"/>
              </a:solidFill>
              <a:latin typeface="Bitstream Vera Serif" pitchFamily="18"/>
              <a:ea typeface="Arial Unicode MS" pitchFamily="2"/>
              <a:cs typeface="Arial Unicode MS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9" b="2549"/>
          <a:stretch/>
        </p:blipFill>
        <p:spPr>
          <a:xfrm>
            <a:off x="1155192" y="2667000"/>
            <a:ext cx="6769608" cy="407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9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3606143"/>
            <a:ext cx="9144000" cy="5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06" tIns="41454" rIns="82906" bIns="41454" anchor="ctr"/>
          <a:lstStyle/>
          <a:p>
            <a:pPr defTabSz="414538" eaLnBrk="0" hangingPunct="0">
              <a:lnSpc>
                <a:spcPts val="4525"/>
              </a:lnSpc>
              <a:buClr>
                <a:srgbClr val="000000"/>
              </a:buClr>
              <a:buSzPct val="100000"/>
            </a:pPr>
            <a:endParaRPr lang="en-US" smtClean="0">
              <a:solidFill>
                <a:srgbClr val="FFFFFF"/>
              </a:solidFill>
              <a:latin typeface="Times New Roman" pitchFamily="1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0" y="898"/>
            <a:ext cx="6934200" cy="1111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ct val="92000"/>
              </a:lnSpc>
              <a:buSzPct val="100000"/>
            </a:pPr>
            <a:r>
              <a:rPr lang="en-US" sz="7200" b="1" dirty="0">
                <a:solidFill>
                  <a:srgbClr val="FFFFFF"/>
                </a:solidFill>
                <a:latin typeface="Bitstream Vera Serif" pitchFamily="16" charset="0"/>
              </a:rPr>
              <a:t>Any Questions</a:t>
            </a:r>
          </a:p>
        </p:txBody>
      </p:sp>
    </p:spTree>
    <p:extLst>
      <p:ext uri="{BB962C8B-B14F-4D97-AF65-F5344CB8AC3E}">
        <p14:creationId xmlns:p14="http://schemas.microsoft.com/office/powerpoint/2010/main" val="24185644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229466" y="162487"/>
            <a:ext cx="9598602" cy="41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048" tIns="41025" rIns="82048" bIns="41025" anchor="ctr"/>
          <a:lstStyle/>
          <a:p>
            <a:pPr defTabSz="410243" eaLnBrk="0" hangingPunct="0">
              <a:lnSpc>
                <a:spcPct val="86000"/>
              </a:lnSpc>
              <a:buClr>
                <a:srgbClr val="000000"/>
              </a:buClr>
              <a:buSzPct val="100000"/>
            </a:pPr>
            <a:endParaRPr lang="en-US" sz="2200">
              <a:solidFill>
                <a:srgbClr val="FFFFFF"/>
              </a:solidFill>
              <a:latin typeface="Times New Roman" pitchFamily="1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55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-1435" y="192903"/>
            <a:ext cx="9145441" cy="107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877" tIns="41437" rIns="82877" bIns="41437" anchor="ctr"/>
          <a:lstStyle/>
          <a:p>
            <a:pPr defTabSz="414376" eaLnBrk="0" hangingPunct="0">
              <a:lnSpc>
                <a:spcPct val="65000"/>
              </a:lnSpc>
              <a:buClr>
                <a:srgbClr val="000000"/>
              </a:buClr>
              <a:buSzPct val="100000"/>
            </a:pPr>
            <a:endParaRPr lang="en-US" smtClean="0">
              <a:solidFill>
                <a:srgbClr val="FFFFFF"/>
              </a:solidFill>
              <a:latin typeface="Times New Roman" pitchFamily="16" charset="0"/>
            </a:endParaRPr>
          </a:p>
        </p:txBody>
      </p:sp>
      <p:sp>
        <p:nvSpPr>
          <p:cNvPr id="9218" name="Line 2"/>
          <p:cNvSpPr>
            <a:spLocks noChangeShapeType="1"/>
          </p:cNvSpPr>
          <p:nvPr/>
        </p:nvSpPr>
        <p:spPr bwMode="auto">
          <a:xfrm>
            <a:off x="0" y="1144445"/>
            <a:ext cx="9144000" cy="1439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877" tIns="41437" rIns="82877" bIns="41437"/>
          <a:lstStyle/>
          <a:p>
            <a:pPr defTabSz="414376" eaLnBrk="0" hangingPunct="0">
              <a:lnSpc>
                <a:spcPct val="65000"/>
              </a:lnSpc>
              <a:buClr>
                <a:srgbClr val="000000"/>
              </a:buClr>
              <a:buSzPct val="100000"/>
            </a:pPr>
            <a:endParaRPr lang="en-US" smtClean="0">
              <a:solidFill>
                <a:srgbClr val="FFFFFF"/>
              </a:solidFill>
              <a:latin typeface="Times New Roman" pitchFamily="16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117978" y="621886"/>
            <a:ext cx="1725935" cy="41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567" tIns="40785" rIns="81567" bIns="40785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5pPr>
            <a:lvl6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6pPr>
            <a:lvl7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7pPr>
            <a:lvl8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8pPr>
            <a:lvl9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9pPr>
          </a:lstStyle>
          <a:p>
            <a:pPr algn="ctr" defTabSz="414376" eaLnBrk="0" hangingPunct="0">
              <a:lnSpc>
                <a:spcPct val="70000"/>
              </a:lnSpc>
              <a:buClr>
                <a:srgbClr val="000000"/>
              </a:buClr>
              <a:buSzPct val="100000"/>
            </a:pPr>
            <a:r>
              <a:rPr lang="en-GB" smtClean="0">
                <a:solidFill>
                  <a:srgbClr val="B84700"/>
                </a:solidFill>
              </a:rPr>
              <a:t>FSSP, 2D-C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23563" y="214493"/>
            <a:ext cx="4555432" cy="413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567" tIns="40785" rIns="81567" bIns="40785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5pPr>
            <a:lvl6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6pPr>
            <a:lvl7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7pPr>
            <a:lvl8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8pPr>
            <a:lvl9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9pPr>
          </a:lstStyle>
          <a:p>
            <a:pPr defTabSz="414376" eaLnBrk="0" hangingPunct="0">
              <a:lnSpc>
                <a:spcPct val="70000"/>
              </a:lnSpc>
              <a:buClr>
                <a:srgbClr val="000000"/>
              </a:buClr>
              <a:buSzPct val="100000"/>
            </a:pPr>
            <a:r>
              <a:rPr lang="en-GB" b="1" smtClean="0">
                <a:solidFill>
                  <a:srgbClr val="9966CC"/>
                </a:solidFill>
              </a:rPr>
              <a:t>Drizzle</a:t>
            </a:r>
            <a:r>
              <a:rPr lang="en-GB" b="1" smtClean="0"/>
              <a:t>  +   Collision/Coalescence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7219257" y="151155"/>
            <a:ext cx="871611" cy="413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567" tIns="40785" rIns="81567" bIns="40785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5pPr>
            <a:lvl6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6pPr>
            <a:lvl7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7pPr>
            <a:lvl8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8pPr>
            <a:lvl9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9pPr>
          </a:lstStyle>
          <a:p>
            <a:pPr defTabSz="414376" eaLnBrk="0" hangingPunct="0">
              <a:lnSpc>
                <a:spcPct val="70000"/>
              </a:lnSpc>
              <a:buClr>
                <a:srgbClr val="000000"/>
              </a:buClr>
              <a:buSzPct val="100000"/>
            </a:pPr>
            <a:r>
              <a:rPr lang="en-GB" b="1" smtClean="0">
                <a:solidFill>
                  <a:srgbClr val="FFD320"/>
                </a:solidFill>
              </a:rPr>
              <a:t>Rain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6836036" y="557108"/>
            <a:ext cx="2052969" cy="413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567" tIns="40785" rIns="81567" bIns="40785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5pPr>
            <a:lvl6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6pPr>
            <a:lvl7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7pPr>
            <a:lvl8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8pPr>
            <a:lvl9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9pPr>
          </a:lstStyle>
          <a:p>
            <a:pPr algn="ctr" defTabSz="414376" eaLnBrk="0" hangingPunct="0">
              <a:lnSpc>
                <a:spcPct val="70000"/>
              </a:lnSpc>
              <a:buClr>
                <a:srgbClr val="000000"/>
              </a:buClr>
              <a:buSzPct val="100000"/>
            </a:pPr>
            <a:r>
              <a:rPr lang="en-GB" smtClean="0">
                <a:solidFill>
                  <a:srgbClr val="B84700"/>
                </a:solidFill>
              </a:rPr>
              <a:t>2D-P, Radar</a:t>
            </a:r>
          </a:p>
        </p:txBody>
      </p:sp>
      <p:sp>
        <p:nvSpPr>
          <p:cNvPr id="9223" name="AutoShape 7"/>
          <p:cNvSpPr>
            <a:spLocks/>
          </p:cNvSpPr>
          <p:nvPr/>
        </p:nvSpPr>
        <p:spPr bwMode="auto">
          <a:xfrm>
            <a:off x="5664765" y="382921"/>
            <a:ext cx="796697" cy="349810"/>
          </a:xfrm>
          <a:prstGeom prst="rightArrow">
            <a:avLst>
              <a:gd name="adj1" fmla="val 58176"/>
              <a:gd name="adj2" fmla="val 88764"/>
            </a:avLst>
          </a:prstGeom>
          <a:solidFill>
            <a:srgbClr val="000000"/>
          </a:solidFill>
          <a:ln w="54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877" tIns="41437" rIns="82877" bIns="41437" anchor="ctr"/>
          <a:lstStyle/>
          <a:p>
            <a:pPr defTabSz="414376" eaLnBrk="0" hangingPunct="0">
              <a:lnSpc>
                <a:spcPct val="65000"/>
              </a:lnSpc>
              <a:buClr>
                <a:srgbClr val="000000"/>
              </a:buClr>
              <a:buSzPct val="100000"/>
            </a:pPr>
            <a:endParaRPr lang="en-US" smtClean="0">
              <a:solidFill>
                <a:srgbClr val="FFFFFF"/>
              </a:solidFill>
              <a:latin typeface="Times New Roman" pitchFamily="16" charset="0"/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330" y="3316723"/>
            <a:ext cx="5754078" cy="336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49" y="1243769"/>
            <a:ext cx="6498910" cy="2402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1303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-1435" y="192903"/>
            <a:ext cx="9145441" cy="107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877" tIns="41437" rIns="82877" bIns="41437" anchor="ctr"/>
          <a:lstStyle/>
          <a:p>
            <a:pPr defTabSz="414376" eaLnBrk="0" hangingPunct="0">
              <a:lnSpc>
                <a:spcPct val="65000"/>
              </a:lnSpc>
              <a:buClr>
                <a:srgbClr val="000000"/>
              </a:buClr>
              <a:buSzPct val="100000"/>
            </a:pPr>
            <a:endParaRPr lang="en-US" smtClean="0">
              <a:solidFill>
                <a:srgbClr val="FFFFFF"/>
              </a:solidFill>
              <a:latin typeface="Times New Roman" pitchFamily="16" charset="0"/>
            </a:endParaRPr>
          </a:p>
        </p:txBody>
      </p:sp>
      <p:sp>
        <p:nvSpPr>
          <p:cNvPr id="10242" name="Line 2"/>
          <p:cNvSpPr>
            <a:spLocks noChangeShapeType="1"/>
          </p:cNvSpPr>
          <p:nvPr/>
        </p:nvSpPr>
        <p:spPr bwMode="auto">
          <a:xfrm>
            <a:off x="0" y="1144445"/>
            <a:ext cx="9144000" cy="1439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877" tIns="41437" rIns="82877" bIns="41437"/>
          <a:lstStyle/>
          <a:p>
            <a:pPr defTabSz="414376" eaLnBrk="0" hangingPunct="0">
              <a:lnSpc>
                <a:spcPct val="65000"/>
              </a:lnSpc>
              <a:buClr>
                <a:srgbClr val="000000"/>
              </a:buClr>
              <a:buSzPct val="100000"/>
            </a:pPr>
            <a:endParaRPr lang="en-US" smtClean="0">
              <a:solidFill>
                <a:srgbClr val="FFFFFF"/>
              </a:solidFill>
              <a:latin typeface="Times New Roman" pitchFamily="16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01112" y="590216"/>
            <a:ext cx="1980935" cy="41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567" tIns="40785" rIns="81567" bIns="40785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5pPr>
            <a:lvl6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6pPr>
            <a:lvl7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7pPr>
            <a:lvl8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8pPr>
            <a:lvl9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9pPr>
          </a:lstStyle>
          <a:p>
            <a:pPr algn="ctr" defTabSz="414376" eaLnBrk="0" hangingPunct="0">
              <a:lnSpc>
                <a:spcPct val="70000"/>
              </a:lnSpc>
              <a:buClr>
                <a:srgbClr val="000000"/>
              </a:buClr>
              <a:buSzPct val="100000"/>
            </a:pPr>
            <a:r>
              <a:rPr lang="en-GB" smtClean="0">
                <a:solidFill>
                  <a:srgbClr val="B84700"/>
                </a:solidFill>
              </a:rPr>
              <a:t>2D-P, Radar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14918" y="190022"/>
            <a:ext cx="5648195" cy="41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567" tIns="40785" rIns="81567" bIns="40785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5pPr>
            <a:lvl6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6pPr>
            <a:lvl7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7pPr>
            <a:lvl8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8pPr>
            <a:lvl9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9pPr>
          </a:lstStyle>
          <a:p>
            <a:pPr defTabSz="414376" eaLnBrk="0" hangingPunct="0">
              <a:lnSpc>
                <a:spcPct val="70000"/>
              </a:lnSpc>
              <a:buClr>
                <a:srgbClr val="000000"/>
              </a:buClr>
              <a:buSzPct val="100000"/>
            </a:pPr>
            <a:r>
              <a:rPr lang="en-GB" b="1" dirty="0" smtClean="0"/>
              <a:t>   </a:t>
            </a:r>
            <a:r>
              <a:rPr lang="en-GB" b="1" dirty="0" smtClean="0">
                <a:solidFill>
                  <a:srgbClr val="FFD320"/>
                </a:solidFill>
              </a:rPr>
              <a:t> Rain</a:t>
            </a:r>
            <a:r>
              <a:rPr lang="en-GB" b="1" dirty="0" smtClean="0"/>
              <a:t>        +     Water Content Profile 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860522" y="215934"/>
            <a:ext cx="1865682" cy="41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567" tIns="40785" rIns="81567" bIns="40785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5pPr>
            <a:lvl6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6pPr>
            <a:lvl7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7pPr>
            <a:lvl8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8pPr>
            <a:lvl9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9pPr>
          </a:lstStyle>
          <a:p>
            <a:pPr defTabSz="414376" eaLnBrk="0" hangingPunct="0">
              <a:lnSpc>
                <a:spcPct val="70000"/>
              </a:lnSpc>
              <a:buClr>
                <a:srgbClr val="000000"/>
              </a:buClr>
              <a:buSzPct val="100000"/>
            </a:pPr>
            <a:r>
              <a:rPr lang="en-GB" b="1" smtClean="0">
                <a:solidFill>
                  <a:srgbClr val="0000FF"/>
                </a:solidFill>
              </a:rPr>
              <a:t>Precipitation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914500" y="590216"/>
            <a:ext cx="2368479" cy="41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567" tIns="40785" rIns="81567" bIns="40785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5pPr>
            <a:lvl6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6pPr>
            <a:lvl7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7pPr>
            <a:lvl8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8pPr>
            <a:lvl9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9pPr>
          </a:lstStyle>
          <a:p>
            <a:pPr algn="ctr" defTabSz="414376" eaLnBrk="0" hangingPunct="0">
              <a:lnSpc>
                <a:spcPct val="70000"/>
              </a:lnSpc>
              <a:buClr>
                <a:srgbClr val="000000"/>
              </a:buClr>
              <a:buSzPct val="100000"/>
            </a:pPr>
            <a:r>
              <a:rPr lang="en-GB" smtClean="0">
                <a:solidFill>
                  <a:srgbClr val="B84700"/>
                </a:solidFill>
              </a:rPr>
              <a:t>Balloon, Aircraft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6934006" y="590216"/>
            <a:ext cx="1725935" cy="41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567" tIns="40785" rIns="81567" bIns="40785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5pPr>
            <a:lvl6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6pPr>
            <a:lvl7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7pPr>
            <a:lvl8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8pPr>
            <a:lvl9pPr defTabSz="4572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9pPr>
          </a:lstStyle>
          <a:p>
            <a:pPr algn="ctr" defTabSz="414376" eaLnBrk="0" hangingPunct="0">
              <a:lnSpc>
                <a:spcPct val="70000"/>
              </a:lnSpc>
              <a:buClr>
                <a:srgbClr val="000000"/>
              </a:buClr>
              <a:buSzPct val="100000"/>
            </a:pPr>
            <a:r>
              <a:rPr lang="en-GB" smtClean="0">
                <a:solidFill>
                  <a:srgbClr val="B84700"/>
                </a:solidFill>
              </a:rPr>
              <a:t>Rain Gauge</a:t>
            </a:r>
          </a:p>
        </p:txBody>
      </p:sp>
      <p:sp>
        <p:nvSpPr>
          <p:cNvPr id="10248" name="AutoShape 8"/>
          <p:cNvSpPr>
            <a:spLocks/>
          </p:cNvSpPr>
          <p:nvPr/>
        </p:nvSpPr>
        <p:spPr bwMode="auto">
          <a:xfrm>
            <a:off x="5664765" y="381483"/>
            <a:ext cx="796697" cy="349809"/>
          </a:xfrm>
          <a:prstGeom prst="rightArrow">
            <a:avLst>
              <a:gd name="adj1" fmla="val 58176"/>
              <a:gd name="adj2" fmla="val 88764"/>
            </a:avLst>
          </a:prstGeom>
          <a:solidFill>
            <a:srgbClr val="000000"/>
          </a:solidFill>
          <a:ln w="54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877" tIns="41437" rIns="82877" bIns="41437" anchor="ctr"/>
          <a:lstStyle/>
          <a:p>
            <a:pPr defTabSz="414376" eaLnBrk="0" hangingPunct="0">
              <a:lnSpc>
                <a:spcPct val="65000"/>
              </a:lnSpc>
              <a:buClr>
                <a:srgbClr val="000000"/>
              </a:buClr>
              <a:buSzPct val="100000"/>
            </a:pPr>
            <a:endParaRPr lang="en-US" smtClean="0">
              <a:solidFill>
                <a:srgbClr val="FFFFFF"/>
              </a:solidFill>
              <a:latin typeface="Times New Roman" pitchFamily="16" charset="0"/>
            </a:endParaRPr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497" y="1898772"/>
            <a:ext cx="7413742" cy="4941963"/>
          </a:xfrm>
          <a:prstGeom prst="rect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88395"/>
            <a:ext cx="3941702" cy="414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6623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1055520" y="6055837"/>
            <a:ext cx="8087040" cy="43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01" tIns="42433" rIns="81601" bIns="42433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5pPr>
            <a:lvl6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6pPr>
            <a:lvl7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7pPr>
            <a:lvl8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8pPr>
            <a:lvl9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9pPr>
          </a:lstStyle>
          <a:p>
            <a:pPr defTabSz="414538" hangingPunct="0">
              <a:lnSpc>
                <a:spcPct val="114000"/>
              </a:lnSpc>
              <a:spcBef>
                <a:spcPts val="1246"/>
              </a:spcBef>
              <a:buClr>
                <a:srgbClr val="000000"/>
              </a:buClr>
              <a:buSzPct val="100000"/>
            </a:pPr>
            <a:r>
              <a:rPr lang="en-GB" sz="2000">
                <a:solidFill>
                  <a:srgbClr val="FFFFFF"/>
                </a:solidFill>
              </a:rPr>
              <a:t>Percentage of particle losses based on the measured FSSP activity.</a:t>
            </a: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41765"/>
            <a:ext cx="9144000" cy="106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01" tIns="42433" rIns="81601" bIns="42433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5pPr>
            <a:lvl6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6pPr>
            <a:lvl7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7pPr>
            <a:lvl8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8pPr>
            <a:lvl9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9pPr>
          </a:lstStyle>
          <a:p>
            <a:pPr algn="ctr" defTabSz="414538" hangingPunct="0">
              <a:lnSpc>
                <a:spcPct val="96000"/>
              </a:lnSpc>
              <a:buClr>
                <a:srgbClr val="000000"/>
              </a:buClr>
              <a:buSzPct val="100000"/>
            </a:pPr>
            <a:r>
              <a:rPr lang="en-GB" sz="3300" b="1" dirty="0" err="1">
                <a:solidFill>
                  <a:schemeClr val="tx1"/>
                </a:solidFill>
                <a:latin typeface="Bitstream Vera Serif" pitchFamily="16" charset="0"/>
              </a:rPr>
              <a:t>Glaciogenic</a:t>
            </a:r>
            <a:r>
              <a:rPr lang="en-GB" sz="3300" b="1" dirty="0">
                <a:solidFill>
                  <a:schemeClr val="tx1"/>
                </a:solidFill>
                <a:latin typeface="Bitstream Vera Serif" pitchFamily="16" charset="0"/>
              </a:rPr>
              <a:t> Seeding</a:t>
            </a:r>
          </a:p>
          <a:p>
            <a:pPr algn="ctr" defTabSz="414538" hangingPunct="0">
              <a:lnSpc>
                <a:spcPct val="96000"/>
              </a:lnSpc>
              <a:buClr>
                <a:srgbClr val="000000"/>
              </a:buClr>
              <a:buSzPct val="100000"/>
            </a:pPr>
            <a:r>
              <a:rPr lang="en-GB" sz="3300" b="1" dirty="0">
                <a:solidFill>
                  <a:schemeClr val="tx1"/>
                </a:solidFill>
                <a:latin typeface="Bitstream Vera Serif" pitchFamily="16" charset="0"/>
              </a:rPr>
              <a:t>(Cloud Top)</a:t>
            </a:r>
            <a:r>
              <a:rPr lang="ar-SA" sz="3300" b="1" dirty="0">
                <a:solidFill>
                  <a:srgbClr val="B84700"/>
                </a:solidFill>
                <a:latin typeface="Bitstream Vera Serif" pitchFamily="16" charset="0"/>
                <a:cs typeface="Arial" charset="0"/>
              </a:rPr>
              <a:t>‏</a:t>
            </a:r>
            <a:endParaRPr lang="en-GB" sz="3300" b="1" dirty="0">
              <a:solidFill>
                <a:srgbClr val="B84700"/>
              </a:solidFill>
              <a:latin typeface="Bitstream Vera Serif" pitchFamily="16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12640" y="1228449"/>
            <a:ext cx="7672320" cy="54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01" tIns="40802" rIns="81601" bIns="40802"/>
          <a:lstStyle>
            <a:lvl1pPr>
              <a:tabLst>
                <a:tab pos="423863" algn="l"/>
                <a:tab pos="881063" algn="l"/>
                <a:tab pos="1338263" algn="l"/>
                <a:tab pos="1795463" algn="l"/>
                <a:tab pos="2252663" algn="l"/>
                <a:tab pos="2709863" algn="l"/>
                <a:tab pos="3167063" algn="l"/>
                <a:tab pos="3624263" algn="l"/>
                <a:tab pos="4081463" algn="l"/>
                <a:tab pos="4538663" algn="l"/>
                <a:tab pos="4995863" algn="l"/>
                <a:tab pos="5453063" algn="l"/>
                <a:tab pos="5910263" algn="l"/>
                <a:tab pos="6367463" algn="l"/>
                <a:tab pos="6824663" algn="l"/>
                <a:tab pos="7281863" algn="l"/>
                <a:tab pos="7739063" algn="l"/>
                <a:tab pos="8196263" algn="l"/>
                <a:tab pos="8653463" algn="l"/>
                <a:tab pos="9110663" algn="l"/>
                <a:tab pos="9567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  <a:lvl2pPr marL="423863" indent="-214313">
              <a:tabLst>
                <a:tab pos="423863" algn="l"/>
                <a:tab pos="881063" algn="l"/>
                <a:tab pos="1338263" algn="l"/>
                <a:tab pos="1795463" algn="l"/>
                <a:tab pos="2252663" algn="l"/>
                <a:tab pos="2709863" algn="l"/>
                <a:tab pos="3167063" algn="l"/>
                <a:tab pos="3624263" algn="l"/>
                <a:tab pos="4081463" algn="l"/>
                <a:tab pos="4538663" algn="l"/>
                <a:tab pos="4995863" algn="l"/>
                <a:tab pos="5453063" algn="l"/>
                <a:tab pos="5910263" algn="l"/>
                <a:tab pos="6367463" algn="l"/>
                <a:tab pos="6824663" algn="l"/>
                <a:tab pos="7281863" algn="l"/>
                <a:tab pos="7739063" algn="l"/>
                <a:tab pos="8196263" algn="l"/>
                <a:tab pos="8653463" algn="l"/>
                <a:tab pos="9110663" algn="l"/>
                <a:tab pos="9567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2pPr>
            <a:lvl3pPr>
              <a:tabLst>
                <a:tab pos="423863" algn="l"/>
                <a:tab pos="881063" algn="l"/>
                <a:tab pos="1338263" algn="l"/>
                <a:tab pos="1795463" algn="l"/>
                <a:tab pos="2252663" algn="l"/>
                <a:tab pos="2709863" algn="l"/>
                <a:tab pos="3167063" algn="l"/>
                <a:tab pos="3624263" algn="l"/>
                <a:tab pos="4081463" algn="l"/>
                <a:tab pos="4538663" algn="l"/>
                <a:tab pos="4995863" algn="l"/>
                <a:tab pos="5453063" algn="l"/>
                <a:tab pos="5910263" algn="l"/>
                <a:tab pos="6367463" algn="l"/>
                <a:tab pos="6824663" algn="l"/>
                <a:tab pos="7281863" algn="l"/>
                <a:tab pos="7739063" algn="l"/>
                <a:tab pos="8196263" algn="l"/>
                <a:tab pos="8653463" algn="l"/>
                <a:tab pos="9110663" algn="l"/>
                <a:tab pos="9567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3pPr>
            <a:lvl4pPr>
              <a:tabLst>
                <a:tab pos="423863" algn="l"/>
                <a:tab pos="881063" algn="l"/>
                <a:tab pos="1338263" algn="l"/>
                <a:tab pos="1795463" algn="l"/>
                <a:tab pos="2252663" algn="l"/>
                <a:tab pos="2709863" algn="l"/>
                <a:tab pos="3167063" algn="l"/>
                <a:tab pos="3624263" algn="l"/>
                <a:tab pos="4081463" algn="l"/>
                <a:tab pos="4538663" algn="l"/>
                <a:tab pos="4995863" algn="l"/>
                <a:tab pos="5453063" algn="l"/>
                <a:tab pos="5910263" algn="l"/>
                <a:tab pos="6367463" algn="l"/>
                <a:tab pos="6824663" algn="l"/>
                <a:tab pos="7281863" algn="l"/>
                <a:tab pos="7739063" algn="l"/>
                <a:tab pos="8196263" algn="l"/>
                <a:tab pos="8653463" algn="l"/>
                <a:tab pos="9110663" algn="l"/>
                <a:tab pos="9567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4pPr>
            <a:lvl5pPr>
              <a:tabLst>
                <a:tab pos="423863" algn="l"/>
                <a:tab pos="881063" algn="l"/>
                <a:tab pos="1338263" algn="l"/>
                <a:tab pos="1795463" algn="l"/>
                <a:tab pos="2252663" algn="l"/>
                <a:tab pos="2709863" algn="l"/>
                <a:tab pos="3167063" algn="l"/>
                <a:tab pos="3624263" algn="l"/>
                <a:tab pos="4081463" algn="l"/>
                <a:tab pos="4538663" algn="l"/>
                <a:tab pos="4995863" algn="l"/>
                <a:tab pos="5453063" algn="l"/>
                <a:tab pos="5910263" algn="l"/>
                <a:tab pos="6367463" algn="l"/>
                <a:tab pos="6824663" algn="l"/>
                <a:tab pos="7281863" algn="l"/>
                <a:tab pos="7739063" algn="l"/>
                <a:tab pos="8196263" algn="l"/>
                <a:tab pos="8653463" algn="l"/>
                <a:tab pos="9110663" algn="l"/>
                <a:tab pos="9567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5pPr>
            <a:lvl6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23863" algn="l"/>
                <a:tab pos="881063" algn="l"/>
                <a:tab pos="1338263" algn="l"/>
                <a:tab pos="1795463" algn="l"/>
                <a:tab pos="2252663" algn="l"/>
                <a:tab pos="2709863" algn="l"/>
                <a:tab pos="3167063" algn="l"/>
                <a:tab pos="3624263" algn="l"/>
                <a:tab pos="4081463" algn="l"/>
                <a:tab pos="4538663" algn="l"/>
                <a:tab pos="4995863" algn="l"/>
                <a:tab pos="5453063" algn="l"/>
                <a:tab pos="5910263" algn="l"/>
                <a:tab pos="6367463" algn="l"/>
                <a:tab pos="6824663" algn="l"/>
                <a:tab pos="7281863" algn="l"/>
                <a:tab pos="7739063" algn="l"/>
                <a:tab pos="8196263" algn="l"/>
                <a:tab pos="8653463" algn="l"/>
                <a:tab pos="9110663" algn="l"/>
                <a:tab pos="9567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6pPr>
            <a:lvl7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23863" algn="l"/>
                <a:tab pos="881063" algn="l"/>
                <a:tab pos="1338263" algn="l"/>
                <a:tab pos="1795463" algn="l"/>
                <a:tab pos="2252663" algn="l"/>
                <a:tab pos="2709863" algn="l"/>
                <a:tab pos="3167063" algn="l"/>
                <a:tab pos="3624263" algn="l"/>
                <a:tab pos="4081463" algn="l"/>
                <a:tab pos="4538663" algn="l"/>
                <a:tab pos="4995863" algn="l"/>
                <a:tab pos="5453063" algn="l"/>
                <a:tab pos="5910263" algn="l"/>
                <a:tab pos="6367463" algn="l"/>
                <a:tab pos="6824663" algn="l"/>
                <a:tab pos="7281863" algn="l"/>
                <a:tab pos="7739063" algn="l"/>
                <a:tab pos="8196263" algn="l"/>
                <a:tab pos="8653463" algn="l"/>
                <a:tab pos="9110663" algn="l"/>
                <a:tab pos="9567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7pPr>
            <a:lvl8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23863" algn="l"/>
                <a:tab pos="881063" algn="l"/>
                <a:tab pos="1338263" algn="l"/>
                <a:tab pos="1795463" algn="l"/>
                <a:tab pos="2252663" algn="l"/>
                <a:tab pos="2709863" algn="l"/>
                <a:tab pos="3167063" algn="l"/>
                <a:tab pos="3624263" algn="l"/>
                <a:tab pos="4081463" algn="l"/>
                <a:tab pos="4538663" algn="l"/>
                <a:tab pos="4995863" algn="l"/>
                <a:tab pos="5453063" algn="l"/>
                <a:tab pos="5910263" algn="l"/>
                <a:tab pos="6367463" algn="l"/>
                <a:tab pos="6824663" algn="l"/>
                <a:tab pos="7281863" algn="l"/>
                <a:tab pos="7739063" algn="l"/>
                <a:tab pos="8196263" algn="l"/>
                <a:tab pos="8653463" algn="l"/>
                <a:tab pos="9110663" algn="l"/>
                <a:tab pos="9567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8pPr>
            <a:lvl9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23863" algn="l"/>
                <a:tab pos="881063" algn="l"/>
                <a:tab pos="1338263" algn="l"/>
                <a:tab pos="1795463" algn="l"/>
                <a:tab pos="2252663" algn="l"/>
                <a:tab pos="2709863" algn="l"/>
                <a:tab pos="3167063" algn="l"/>
                <a:tab pos="3624263" algn="l"/>
                <a:tab pos="4081463" algn="l"/>
                <a:tab pos="4538663" algn="l"/>
                <a:tab pos="4995863" algn="l"/>
                <a:tab pos="5453063" algn="l"/>
                <a:tab pos="5910263" algn="l"/>
                <a:tab pos="6367463" algn="l"/>
                <a:tab pos="6824663" algn="l"/>
                <a:tab pos="7281863" algn="l"/>
                <a:tab pos="7739063" algn="l"/>
                <a:tab pos="8196263" algn="l"/>
                <a:tab pos="8653463" algn="l"/>
                <a:tab pos="9110663" algn="l"/>
                <a:tab pos="9567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9pPr>
          </a:lstStyle>
          <a:p>
            <a:pPr marL="209550" lvl="1" indent="0" defTabSz="414538" hangingPunct="0">
              <a:lnSpc>
                <a:spcPct val="91000"/>
              </a:lnSpc>
              <a:buClr>
                <a:srgbClr val="000000"/>
              </a:buClr>
              <a:buSzPct val="45000"/>
            </a:pPr>
            <a:r>
              <a:rPr lang="en-GB" sz="2900" dirty="0">
                <a:latin typeface="Bitstream Vera Serif" pitchFamily="16" charset="0"/>
                <a:cs typeface="Arial Unicode MS" charset="0"/>
              </a:rPr>
              <a:t>Find good updraft with lots of liquid water.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40" y="1768508"/>
            <a:ext cx="7672320" cy="49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1070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7" y="1256438"/>
            <a:ext cx="8398764" cy="4417314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75679" y="228600"/>
            <a:ext cx="5792641" cy="6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576" tIns="42420" rIns="81576" bIns="4242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5pPr>
            <a:lvl6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6pPr>
            <a:lvl7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7pPr>
            <a:lvl8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8pPr>
            <a:lvl9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9pPr>
          </a:lstStyle>
          <a:p>
            <a:pPr algn="ctr" defTabSz="414408" hangingPunct="0">
              <a:lnSpc>
                <a:spcPct val="96000"/>
              </a:lnSpc>
              <a:buClr>
                <a:srgbClr val="000000"/>
              </a:buClr>
              <a:buSzPct val="100000"/>
            </a:pPr>
            <a:r>
              <a:rPr lang="en-GB" sz="4000" b="1" dirty="0" smtClean="0">
                <a:solidFill>
                  <a:schemeClr val="tx1"/>
                </a:solidFill>
                <a:latin typeface="Bitstream Vera Serif" pitchFamily="16" charset="0"/>
              </a:rPr>
              <a:t>2DC Optics</a:t>
            </a:r>
            <a:endParaRPr lang="en-GB" sz="4000" b="1" dirty="0">
              <a:solidFill>
                <a:schemeClr val="tx1"/>
              </a:solidFill>
              <a:latin typeface="Bitstream Vera Serif" pitchFamily="16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90600" y="2482248"/>
            <a:ext cx="2590801" cy="7117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81576" tIns="42420" rIns="81576" bIns="4242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5pPr>
            <a:lvl6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6pPr>
            <a:lvl7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7pPr>
            <a:lvl8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8pPr>
            <a:lvl9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9pPr>
          </a:lstStyle>
          <a:p>
            <a:pPr algn="ctr" defTabSz="414408" hangingPunct="0">
              <a:lnSpc>
                <a:spcPct val="96000"/>
              </a:lnSpc>
              <a:buClr>
                <a:srgbClr val="000000"/>
              </a:buClr>
              <a:buSzPct val="100000"/>
            </a:pPr>
            <a:r>
              <a:rPr lang="en-GB" sz="2000" b="1" dirty="0" smtClean="0">
                <a:solidFill>
                  <a:schemeClr val="tx1"/>
                </a:solidFill>
                <a:latin typeface="Bitstream Vera Serif" pitchFamily="16" charset="0"/>
              </a:rPr>
              <a:t>2.0 MW He-Ne Laser</a:t>
            </a:r>
          </a:p>
          <a:p>
            <a:pPr algn="ctr" defTabSz="414408" hangingPunct="0">
              <a:lnSpc>
                <a:spcPct val="96000"/>
              </a:lnSpc>
              <a:buClr>
                <a:srgbClr val="000000"/>
              </a:buClr>
              <a:buSzPct val="100000"/>
            </a:pPr>
            <a:endParaRPr lang="en-GB" sz="1800" b="1" dirty="0">
              <a:solidFill>
                <a:schemeClr val="tx1"/>
              </a:solidFill>
              <a:latin typeface="Bitstream Vera Serif" pitchFamily="16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2400" y="5410200"/>
            <a:ext cx="2590801" cy="6470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81576" tIns="42420" rIns="81576" bIns="4242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5pPr>
            <a:lvl6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6pPr>
            <a:lvl7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7pPr>
            <a:lvl8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8pPr>
            <a:lvl9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9pPr>
          </a:lstStyle>
          <a:p>
            <a:pPr algn="ctr" defTabSz="414408" hangingPunct="0">
              <a:lnSpc>
                <a:spcPct val="96000"/>
              </a:lnSpc>
              <a:buClr>
                <a:srgbClr val="000000"/>
              </a:buClr>
              <a:buSzPct val="100000"/>
            </a:pPr>
            <a:r>
              <a:rPr lang="en-GB" sz="2000" b="1" dirty="0" smtClean="0">
                <a:solidFill>
                  <a:schemeClr val="tx1"/>
                </a:solidFill>
                <a:latin typeface="Bitstream Vera Serif" pitchFamily="16" charset="0"/>
              </a:rPr>
              <a:t>Photodiode Array</a:t>
            </a:r>
          </a:p>
          <a:p>
            <a:pPr algn="ctr" defTabSz="414408" hangingPunct="0">
              <a:lnSpc>
                <a:spcPct val="96000"/>
              </a:lnSpc>
              <a:buClr>
                <a:srgbClr val="000000"/>
              </a:buClr>
              <a:buSzPct val="100000"/>
            </a:pPr>
            <a:endParaRPr lang="en-GB" sz="1800" b="1" dirty="0">
              <a:solidFill>
                <a:schemeClr val="tx1"/>
              </a:solidFill>
              <a:latin typeface="Bitstream Vera Serif" pitchFamily="16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90800" y="5189590"/>
            <a:ext cx="1828800" cy="9425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81576" tIns="42420" rIns="81576" bIns="4242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5pPr>
            <a:lvl6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6pPr>
            <a:lvl7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7pPr>
            <a:lvl8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8pPr>
            <a:lvl9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9pPr>
          </a:lstStyle>
          <a:p>
            <a:pPr algn="ctr" defTabSz="414408" hangingPunct="0">
              <a:lnSpc>
                <a:spcPct val="96000"/>
              </a:lnSpc>
              <a:buClr>
                <a:srgbClr val="000000"/>
              </a:buClr>
              <a:buSzPct val="100000"/>
            </a:pPr>
            <a:r>
              <a:rPr lang="en-GB" sz="2000" b="1" dirty="0" smtClean="0">
                <a:solidFill>
                  <a:schemeClr val="tx1"/>
                </a:solidFill>
                <a:latin typeface="Bitstream Vera Serif" pitchFamily="16" charset="0"/>
              </a:rPr>
              <a:t>Secondary</a:t>
            </a:r>
          </a:p>
          <a:p>
            <a:pPr algn="ctr" defTabSz="414408" hangingPunct="0">
              <a:lnSpc>
                <a:spcPct val="96000"/>
              </a:lnSpc>
              <a:buClr>
                <a:srgbClr val="000000"/>
              </a:buClr>
              <a:buSzPct val="100000"/>
            </a:pPr>
            <a:r>
              <a:rPr lang="en-GB" sz="2000" b="1" dirty="0" smtClean="0">
                <a:solidFill>
                  <a:schemeClr val="tx1"/>
                </a:solidFill>
                <a:latin typeface="Bitstream Vera Serif" pitchFamily="16" charset="0"/>
              </a:rPr>
              <a:t>Zoom Lens</a:t>
            </a:r>
            <a:endParaRPr lang="en-GB" sz="2000" b="1" dirty="0" smtClean="0">
              <a:solidFill>
                <a:schemeClr val="tx1"/>
              </a:solidFill>
              <a:latin typeface="Bitstream Vera Serif" pitchFamily="16" charset="0"/>
            </a:endParaRPr>
          </a:p>
          <a:p>
            <a:pPr algn="ctr" defTabSz="414408" hangingPunct="0">
              <a:lnSpc>
                <a:spcPct val="96000"/>
              </a:lnSpc>
              <a:buClr>
                <a:srgbClr val="000000"/>
              </a:buClr>
              <a:buSzPct val="100000"/>
            </a:pPr>
            <a:endParaRPr lang="en-GB" sz="1800" b="1" dirty="0">
              <a:solidFill>
                <a:schemeClr val="tx1"/>
              </a:solidFill>
              <a:latin typeface="Bitstream Vera Serif" pitchFamily="16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172200" y="5257800"/>
            <a:ext cx="1828800" cy="6470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81576" tIns="42420" rIns="81576" bIns="4242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5pPr>
            <a:lvl6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6pPr>
            <a:lvl7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7pPr>
            <a:lvl8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8pPr>
            <a:lvl9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9pPr>
          </a:lstStyle>
          <a:p>
            <a:pPr algn="ctr" defTabSz="414408" hangingPunct="0">
              <a:lnSpc>
                <a:spcPct val="96000"/>
              </a:lnSpc>
              <a:buClr>
                <a:srgbClr val="000000"/>
              </a:buClr>
              <a:buSzPct val="100000"/>
            </a:pPr>
            <a:r>
              <a:rPr lang="en-GB" sz="2000" b="1" dirty="0" smtClean="0">
                <a:solidFill>
                  <a:schemeClr val="tx1"/>
                </a:solidFill>
                <a:latin typeface="Bitstream Vera Serif" pitchFamily="16" charset="0"/>
              </a:rPr>
              <a:t>Objective</a:t>
            </a:r>
          </a:p>
          <a:p>
            <a:pPr algn="ctr" defTabSz="414408" hangingPunct="0">
              <a:lnSpc>
                <a:spcPct val="96000"/>
              </a:lnSpc>
              <a:buClr>
                <a:srgbClr val="000000"/>
              </a:buClr>
              <a:buSzPct val="100000"/>
            </a:pPr>
            <a:endParaRPr lang="en-GB" sz="1800" b="1" dirty="0">
              <a:solidFill>
                <a:schemeClr val="tx1"/>
              </a:solidFill>
              <a:latin typeface="Bitstream Vera Serif" pitchFamily="16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7848600" y="4991759"/>
            <a:ext cx="990600" cy="6470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81576" tIns="42420" rIns="81576" bIns="4242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5pPr>
            <a:lvl6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6pPr>
            <a:lvl7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7pPr>
            <a:lvl8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8pPr>
            <a:lvl9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9pPr>
          </a:lstStyle>
          <a:p>
            <a:pPr algn="ctr" defTabSz="414408" hangingPunct="0">
              <a:lnSpc>
                <a:spcPct val="96000"/>
              </a:lnSpc>
              <a:buClr>
                <a:srgbClr val="000000"/>
              </a:buClr>
              <a:buSzPct val="100000"/>
            </a:pPr>
            <a:r>
              <a:rPr lang="en-GB" sz="2000" b="1" dirty="0" smtClean="0">
                <a:solidFill>
                  <a:schemeClr val="tx1"/>
                </a:solidFill>
                <a:latin typeface="Bitstream Vera Serif" pitchFamily="16" charset="0"/>
              </a:rPr>
              <a:t>Mirror</a:t>
            </a:r>
          </a:p>
          <a:p>
            <a:pPr algn="ctr" defTabSz="414408" hangingPunct="0">
              <a:lnSpc>
                <a:spcPct val="96000"/>
              </a:lnSpc>
              <a:buClr>
                <a:srgbClr val="000000"/>
              </a:buClr>
              <a:buSzPct val="100000"/>
            </a:pPr>
            <a:endParaRPr lang="en-GB" sz="1800" b="1" dirty="0">
              <a:solidFill>
                <a:schemeClr val="tx1"/>
              </a:solidFill>
              <a:latin typeface="Bitstream Vera Serif" pitchFamily="16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7924800" y="1904866"/>
            <a:ext cx="990600" cy="3811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81576" tIns="42420" rIns="81576" bIns="4242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5pPr>
            <a:lvl6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6pPr>
            <a:lvl7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7pPr>
            <a:lvl8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8pPr>
            <a:lvl9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9pPr>
          </a:lstStyle>
          <a:p>
            <a:pPr algn="ctr" defTabSz="414408" hangingPunct="0">
              <a:lnSpc>
                <a:spcPct val="96000"/>
              </a:lnSpc>
              <a:buClr>
                <a:srgbClr val="000000"/>
              </a:buClr>
              <a:buSzPct val="100000"/>
            </a:pPr>
            <a:r>
              <a:rPr lang="en-GB" sz="2000" b="1" dirty="0" smtClean="0">
                <a:solidFill>
                  <a:schemeClr val="tx1"/>
                </a:solidFill>
                <a:latin typeface="Bitstream Vera Serif" pitchFamily="16" charset="0"/>
              </a:rPr>
              <a:t>Mirror</a:t>
            </a:r>
          </a:p>
        </p:txBody>
      </p:sp>
    </p:spTree>
    <p:extLst>
      <p:ext uri="{BB962C8B-B14F-4D97-AF65-F5344CB8AC3E}">
        <p14:creationId xmlns:p14="http://schemas.microsoft.com/office/powerpoint/2010/main" val="2054562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561" y="152401"/>
            <a:ext cx="4667929" cy="670560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1441" y="41765"/>
            <a:ext cx="5792641" cy="6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576" tIns="42420" rIns="81576" bIns="4242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5pPr>
            <a:lvl6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6pPr>
            <a:lvl7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7pPr>
            <a:lvl8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8pPr>
            <a:lvl9pPr defTabSz="457200" eaLnBrk="0" fontAlgn="base" hangingPunct="0">
              <a:lnSpc>
                <a:spcPct val="20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mincho" charset="0"/>
                <a:cs typeface="msmincho" charset="0"/>
              </a:defRPr>
            </a:lvl9pPr>
          </a:lstStyle>
          <a:p>
            <a:pPr algn="ctr" defTabSz="414408" hangingPunct="0">
              <a:lnSpc>
                <a:spcPct val="96000"/>
              </a:lnSpc>
              <a:buClr>
                <a:srgbClr val="000000"/>
              </a:buClr>
              <a:buSzPct val="100000"/>
            </a:pPr>
            <a:r>
              <a:rPr lang="en-GB" sz="4000" b="1" dirty="0" smtClean="0">
                <a:solidFill>
                  <a:schemeClr val="tx1"/>
                </a:solidFill>
                <a:latin typeface="Bitstream Vera Serif" pitchFamily="16" charset="0"/>
              </a:rPr>
              <a:t>Image Array Elements</a:t>
            </a:r>
            <a:endParaRPr lang="en-GB" sz="4000" b="1" dirty="0">
              <a:solidFill>
                <a:schemeClr val="tx1"/>
              </a:solidFill>
              <a:latin typeface="Bitstream Vera Serif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42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33800" y="7441"/>
            <a:ext cx="1936749" cy="15106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4408" hangingPunct="0">
              <a:lnSpc>
                <a:spcPct val="96000"/>
              </a:lnSpc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GB" sz="3200" b="1" dirty="0" smtClean="0">
                <a:latin typeface="Bitstream Vera Serif" pitchFamily="16" charset="0"/>
              </a:rPr>
              <a:t>2-DC</a:t>
            </a:r>
          </a:p>
          <a:p>
            <a:pPr defTabSz="414408" hangingPunct="0">
              <a:lnSpc>
                <a:spcPct val="96000"/>
              </a:lnSpc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GB" sz="3200" b="1" dirty="0" smtClean="0">
                <a:latin typeface="Bitstream Vera Serif" pitchFamily="16" charset="0"/>
              </a:rPr>
              <a:t>Spinning</a:t>
            </a:r>
          </a:p>
          <a:p>
            <a:pPr defTabSz="414408" hangingPunct="0">
              <a:lnSpc>
                <a:spcPct val="96000"/>
              </a:lnSpc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GB" sz="3200" b="1" dirty="0" smtClean="0">
                <a:latin typeface="Bitstream Vera Serif" pitchFamily="16" charset="0"/>
              </a:rPr>
              <a:t>Disk</a:t>
            </a:r>
            <a:endParaRPr lang="en-GB" sz="3200" b="1" dirty="0">
              <a:latin typeface="Bitstream Vera Serif" pitchFamily="1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94760" cy="6454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4389120"/>
            <a:ext cx="7574280" cy="2468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13162"/>
            <a:ext cx="4331208" cy="32350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0"/>
            <a:ext cx="3589020" cy="49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1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21431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76200"/>
            <a:ext cx="6934200" cy="801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4408" hangingPunct="0">
              <a:lnSpc>
                <a:spcPct val="96000"/>
              </a:lnSpc>
              <a:spcAft>
                <a:spcPts val="2400"/>
              </a:spcAft>
              <a:buClr>
                <a:srgbClr val="000000"/>
              </a:buClr>
              <a:buSzPct val="100000"/>
            </a:pPr>
            <a:r>
              <a:rPr lang="en-GB" sz="4800" b="1" dirty="0" smtClean="0">
                <a:latin typeface="Bitstream Vera Serif" pitchFamily="16" charset="0"/>
              </a:rPr>
              <a:t>2-DC Spinning</a:t>
            </a:r>
            <a:r>
              <a:rPr lang="en-GB" sz="4800" b="1" dirty="0">
                <a:latin typeface="Bitstream Vera Serif" pitchFamily="16" charset="0"/>
              </a:rPr>
              <a:t> </a:t>
            </a:r>
            <a:r>
              <a:rPr lang="en-GB" sz="4800" b="1" dirty="0" smtClean="0">
                <a:latin typeface="Bitstream Vera Serif" pitchFamily="16" charset="0"/>
              </a:rPr>
              <a:t>Disk</a:t>
            </a:r>
            <a:endParaRPr lang="en-GB" sz="4800" b="1" dirty="0">
              <a:latin typeface="Bitstream Vera Serif" pitchFamily="1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418"/>
            <a:ext cx="4763848" cy="3558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1" t="27561" r="22597" b="16656"/>
          <a:stretch/>
        </p:blipFill>
        <p:spPr>
          <a:xfrm>
            <a:off x="4800600" y="3133060"/>
            <a:ext cx="4267200" cy="357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6052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Bitstream Vera Serif"/>
        <a:ea typeface=""/>
        <a:cs typeface="Arial Unicode MS"/>
      </a:majorFont>
      <a:minorFont>
        <a:latin typeface="Bitstream Vera Serif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6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6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Bitstream Vera Serif"/>
        <a:ea typeface=""/>
        <a:cs typeface="Arial Unicode MS"/>
      </a:majorFont>
      <a:minorFont>
        <a:latin typeface="Bitstream Vera Serif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209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209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Bitstream Vera Serif"/>
        <a:ea typeface=""/>
        <a:cs typeface="Arial Unicode MS"/>
      </a:majorFont>
      <a:minorFont>
        <a:latin typeface="Bitstream Vera Serif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209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209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Bitstream Vera Serif"/>
        <a:ea typeface="msgothic"/>
        <a:cs typeface="msgothic"/>
      </a:majorFont>
      <a:minorFont>
        <a:latin typeface="Arial"/>
        <a:ea typeface="msgothic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8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8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Bitstream Vera Serif"/>
        <a:ea typeface=""/>
        <a:cs typeface="Arial Unicode MS"/>
      </a:majorFont>
      <a:minorFont>
        <a:latin typeface="Bitstream Vera Serif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ts val="4988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ts val="4988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2708</TotalTime>
  <Words>143</Words>
  <Application>Microsoft Office PowerPoint</Application>
  <PresentationFormat>On-screen Show (4:3)</PresentationFormat>
  <Paragraphs>39</Paragraphs>
  <Slides>15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Custom Design</vt:lpstr>
      <vt:lpstr>2_Default</vt:lpstr>
      <vt:lpstr>Office Theme</vt:lpstr>
      <vt:lpstr>1_Office Theme</vt:lpstr>
      <vt:lpstr>2_Office Theme</vt:lpstr>
      <vt:lpstr>3_Office Theme</vt:lpstr>
      <vt:lpstr>4_Office Theme</vt:lpstr>
      <vt:lpstr> Training in the use of Airborne Instrumentation, Data Collection, Archival and Processing  PREPARED FOR PROGRAMME SAAGA ARMÉE DE L’AIR BURKINA FASO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Your Company Name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Bruce Boe</dc:creator>
  <cp:lastModifiedBy>delene</cp:lastModifiedBy>
  <cp:revision>114</cp:revision>
  <dcterms:created xsi:type="dcterms:W3CDTF">2001-03-20T15:48:22Z</dcterms:created>
  <dcterms:modified xsi:type="dcterms:W3CDTF">2012-03-05T05:23:52Z</dcterms:modified>
</cp:coreProperties>
</file>