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9" r:id="rId4"/>
    <p:sldId id="260" r:id="rId5"/>
    <p:sldId id="258" r:id="rId6"/>
    <p:sldId id="261" r:id="rId7"/>
    <p:sldId id="262" r:id="rId8"/>
    <p:sldId id="266" r:id="rId9"/>
    <p:sldId id="267" r:id="rId10"/>
    <p:sldId id="268" r:id="rId11"/>
    <p:sldId id="264" r:id="rId12"/>
    <p:sldId id="263" r:id="rId13"/>
    <p:sldId id="26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A46993-12E4-460C-9439-E2B36A25FAB2}" v="56" dt="2025-02-25T20:52:13.6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94660"/>
  </p:normalViewPr>
  <p:slideViewPr>
    <p:cSldViewPr snapToGrid="0">
      <p:cViewPr varScale="1">
        <p:scale>
          <a:sx n="73" d="100"/>
          <a:sy n="73" d="100"/>
        </p:scale>
        <p:origin x="82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l Belzer" userId="07ec361a78b98d8f" providerId="LiveId" clId="{2BA46993-12E4-460C-9439-E2B36A25FAB2}"/>
    <pc:docChg chg="undo custSel addSld delSld modSld sldOrd">
      <pc:chgData name="Karl Belzer" userId="07ec361a78b98d8f" providerId="LiveId" clId="{2BA46993-12E4-460C-9439-E2B36A25FAB2}" dt="2025-02-25T20:59:20.737" v="2114" actId="20577"/>
      <pc:docMkLst>
        <pc:docMk/>
      </pc:docMkLst>
      <pc:sldChg chg="addSp modSp mod setBg">
        <pc:chgData name="Karl Belzer" userId="07ec361a78b98d8f" providerId="LiveId" clId="{2BA46993-12E4-460C-9439-E2B36A25FAB2}" dt="2025-02-25T20:30:25.897" v="183" actId="26606"/>
        <pc:sldMkLst>
          <pc:docMk/>
          <pc:sldMk cId="3823918830" sldId="256"/>
        </pc:sldMkLst>
        <pc:spChg chg="mod">
          <ac:chgData name="Karl Belzer" userId="07ec361a78b98d8f" providerId="LiveId" clId="{2BA46993-12E4-460C-9439-E2B36A25FAB2}" dt="2025-02-25T20:30:25.897" v="183" actId="26606"/>
          <ac:spMkLst>
            <pc:docMk/>
            <pc:sldMk cId="3823918830" sldId="256"/>
            <ac:spMk id="2" creationId="{5C83F1A4-6713-0B2A-A60E-521DEDB766BF}"/>
          </ac:spMkLst>
        </pc:spChg>
        <pc:spChg chg="mod">
          <ac:chgData name="Karl Belzer" userId="07ec361a78b98d8f" providerId="LiveId" clId="{2BA46993-12E4-460C-9439-E2B36A25FAB2}" dt="2025-02-25T20:30:25.897" v="183" actId="26606"/>
          <ac:spMkLst>
            <pc:docMk/>
            <pc:sldMk cId="3823918830" sldId="256"/>
            <ac:spMk id="3" creationId="{3A5261D1-4B01-FA91-B48A-062F61A61AF4}"/>
          </ac:spMkLst>
        </pc:spChg>
        <pc:spChg chg="add">
          <ac:chgData name="Karl Belzer" userId="07ec361a78b98d8f" providerId="LiveId" clId="{2BA46993-12E4-460C-9439-E2B36A25FAB2}" dt="2025-02-25T20:30:25.897" v="183" actId="26606"/>
          <ac:spMkLst>
            <pc:docMk/>
            <pc:sldMk cId="3823918830" sldId="256"/>
            <ac:spMk id="8" creationId="{943CAA20-3569-4189-9E48-239A229A86CA}"/>
          </ac:spMkLst>
        </pc:spChg>
        <pc:spChg chg="add">
          <ac:chgData name="Karl Belzer" userId="07ec361a78b98d8f" providerId="LiveId" clId="{2BA46993-12E4-460C-9439-E2B36A25FAB2}" dt="2025-02-25T20:30:25.897" v="183" actId="26606"/>
          <ac:spMkLst>
            <pc:docMk/>
            <pc:sldMk cId="3823918830" sldId="256"/>
            <ac:spMk id="10" creationId="{DA542B6D-E775-4832-91DC-2D20F857813A}"/>
          </ac:spMkLst>
        </pc:spChg>
      </pc:sldChg>
      <pc:sldChg chg="addSp modSp mod setBg">
        <pc:chgData name="Karl Belzer" userId="07ec361a78b98d8f" providerId="LiveId" clId="{2BA46993-12E4-460C-9439-E2B36A25FAB2}" dt="2025-02-25T20:30:17.825" v="182" actId="26606"/>
        <pc:sldMkLst>
          <pc:docMk/>
          <pc:sldMk cId="2661079672" sldId="257"/>
        </pc:sldMkLst>
        <pc:spChg chg="mod">
          <ac:chgData name="Karl Belzer" userId="07ec361a78b98d8f" providerId="LiveId" clId="{2BA46993-12E4-460C-9439-E2B36A25FAB2}" dt="2025-02-25T20:30:17.825" v="182" actId="26606"/>
          <ac:spMkLst>
            <pc:docMk/>
            <pc:sldMk cId="2661079672" sldId="257"/>
            <ac:spMk id="2" creationId="{2C60552F-CD26-FD44-707F-1A98744BC7B5}"/>
          </ac:spMkLst>
        </pc:spChg>
        <pc:spChg chg="mod">
          <ac:chgData name="Karl Belzer" userId="07ec361a78b98d8f" providerId="LiveId" clId="{2BA46993-12E4-460C-9439-E2B36A25FAB2}" dt="2025-02-25T20:30:17.825" v="182" actId="26606"/>
          <ac:spMkLst>
            <pc:docMk/>
            <pc:sldMk cId="2661079672" sldId="257"/>
            <ac:spMk id="3" creationId="{0243317A-F62F-5B4B-C8EA-11F4F65E6E2E}"/>
          </ac:spMkLst>
        </pc:spChg>
        <pc:spChg chg="add">
          <ac:chgData name="Karl Belzer" userId="07ec361a78b98d8f" providerId="LiveId" clId="{2BA46993-12E4-460C-9439-E2B36A25FAB2}" dt="2025-02-25T20:30:17.825" v="182" actId="26606"/>
          <ac:spMkLst>
            <pc:docMk/>
            <pc:sldMk cId="2661079672" sldId="257"/>
            <ac:spMk id="10" creationId="{F13C74B1-5B17-4795-BED0-7140497B445A}"/>
          </ac:spMkLst>
        </pc:spChg>
        <pc:spChg chg="add">
          <ac:chgData name="Karl Belzer" userId="07ec361a78b98d8f" providerId="LiveId" clId="{2BA46993-12E4-460C-9439-E2B36A25FAB2}" dt="2025-02-25T20:30:17.825" v="182" actId="26606"/>
          <ac:spMkLst>
            <pc:docMk/>
            <pc:sldMk cId="2661079672" sldId="257"/>
            <ac:spMk id="12" creationId="{D4974D33-8DC5-464E-8C6D-BE58F0669C17}"/>
          </ac:spMkLst>
        </pc:spChg>
        <pc:picChg chg="add mod">
          <ac:chgData name="Karl Belzer" userId="07ec361a78b98d8f" providerId="LiveId" clId="{2BA46993-12E4-460C-9439-E2B36A25FAB2}" dt="2025-02-25T20:30:17.825" v="182" actId="26606"/>
          <ac:picMkLst>
            <pc:docMk/>
            <pc:sldMk cId="2661079672" sldId="257"/>
            <ac:picMk id="5" creationId="{D32F666B-A21B-D26D-3709-F369FD085BA3}"/>
          </ac:picMkLst>
        </pc:picChg>
      </pc:sldChg>
      <pc:sldChg chg="addSp modSp new mod setBg">
        <pc:chgData name="Karl Belzer" userId="07ec361a78b98d8f" providerId="LiveId" clId="{2BA46993-12E4-460C-9439-E2B36A25FAB2}" dt="2025-02-25T20:39:52.058" v="921" actId="26606"/>
        <pc:sldMkLst>
          <pc:docMk/>
          <pc:sldMk cId="3789347325" sldId="258"/>
        </pc:sldMkLst>
        <pc:spChg chg="mod">
          <ac:chgData name="Karl Belzer" userId="07ec361a78b98d8f" providerId="LiveId" clId="{2BA46993-12E4-460C-9439-E2B36A25FAB2}" dt="2025-02-25T20:39:52.058" v="921" actId="26606"/>
          <ac:spMkLst>
            <pc:docMk/>
            <pc:sldMk cId="3789347325" sldId="258"/>
            <ac:spMk id="2" creationId="{7D454457-6125-6236-A2B8-D02B689FA6FD}"/>
          </ac:spMkLst>
        </pc:spChg>
        <pc:spChg chg="mod">
          <ac:chgData name="Karl Belzer" userId="07ec361a78b98d8f" providerId="LiveId" clId="{2BA46993-12E4-460C-9439-E2B36A25FAB2}" dt="2025-02-25T20:39:52.058" v="921" actId="26606"/>
          <ac:spMkLst>
            <pc:docMk/>
            <pc:sldMk cId="3789347325" sldId="258"/>
            <ac:spMk id="3" creationId="{392CC35C-C0A6-6DBB-F772-39EB95A78D6B}"/>
          </ac:spMkLst>
        </pc:spChg>
        <pc:spChg chg="add">
          <ac:chgData name="Karl Belzer" userId="07ec361a78b98d8f" providerId="LiveId" clId="{2BA46993-12E4-460C-9439-E2B36A25FAB2}" dt="2025-02-25T20:39:52.058" v="921" actId="26606"/>
          <ac:spMkLst>
            <pc:docMk/>
            <pc:sldMk cId="3789347325" sldId="258"/>
            <ac:spMk id="10" creationId="{F13C74B1-5B17-4795-BED0-7140497B445A}"/>
          </ac:spMkLst>
        </pc:spChg>
        <pc:spChg chg="add">
          <ac:chgData name="Karl Belzer" userId="07ec361a78b98d8f" providerId="LiveId" clId="{2BA46993-12E4-460C-9439-E2B36A25FAB2}" dt="2025-02-25T20:39:52.058" v="921" actId="26606"/>
          <ac:spMkLst>
            <pc:docMk/>
            <pc:sldMk cId="3789347325" sldId="258"/>
            <ac:spMk id="12" creationId="{D4974D33-8DC5-464E-8C6D-BE58F0669C17}"/>
          </ac:spMkLst>
        </pc:spChg>
        <pc:picChg chg="add mod">
          <ac:chgData name="Karl Belzer" userId="07ec361a78b98d8f" providerId="LiveId" clId="{2BA46993-12E4-460C-9439-E2B36A25FAB2}" dt="2025-02-25T20:39:52.058" v="921" actId="26606"/>
          <ac:picMkLst>
            <pc:docMk/>
            <pc:sldMk cId="3789347325" sldId="258"/>
            <ac:picMk id="5" creationId="{B898737F-BFD4-9AC8-8874-2266ECD81BA0}"/>
          </ac:picMkLst>
        </pc:picChg>
      </pc:sldChg>
      <pc:sldChg chg="addSp modSp new mod setBg">
        <pc:chgData name="Karl Belzer" userId="07ec361a78b98d8f" providerId="LiveId" clId="{2BA46993-12E4-460C-9439-E2B36A25FAB2}" dt="2025-02-25T20:36:01.248" v="530" actId="26606"/>
        <pc:sldMkLst>
          <pc:docMk/>
          <pc:sldMk cId="1719777750" sldId="259"/>
        </pc:sldMkLst>
        <pc:spChg chg="mod">
          <ac:chgData name="Karl Belzer" userId="07ec361a78b98d8f" providerId="LiveId" clId="{2BA46993-12E4-460C-9439-E2B36A25FAB2}" dt="2025-02-25T20:36:01.248" v="530" actId="26606"/>
          <ac:spMkLst>
            <pc:docMk/>
            <pc:sldMk cId="1719777750" sldId="259"/>
            <ac:spMk id="2" creationId="{A5FEDCC7-7A13-48C8-F923-35C22CAD716B}"/>
          </ac:spMkLst>
        </pc:spChg>
        <pc:spChg chg="mod">
          <ac:chgData name="Karl Belzer" userId="07ec361a78b98d8f" providerId="LiveId" clId="{2BA46993-12E4-460C-9439-E2B36A25FAB2}" dt="2025-02-25T20:36:01.248" v="530" actId="26606"/>
          <ac:spMkLst>
            <pc:docMk/>
            <pc:sldMk cId="1719777750" sldId="259"/>
            <ac:spMk id="3" creationId="{E930ACEC-5728-E656-56A0-F0AEB597B637}"/>
          </ac:spMkLst>
        </pc:spChg>
        <pc:spChg chg="add">
          <ac:chgData name="Karl Belzer" userId="07ec361a78b98d8f" providerId="LiveId" clId="{2BA46993-12E4-460C-9439-E2B36A25FAB2}" dt="2025-02-25T20:36:01.248" v="530" actId="26606"/>
          <ac:spMkLst>
            <pc:docMk/>
            <pc:sldMk cId="1719777750" sldId="259"/>
            <ac:spMk id="10" creationId="{F13C74B1-5B17-4795-BED0-7140497B445A}"/>
          </ac:spMkLst>
        </pc:spChg>
        <pc:spChg chg="add">
          <ac:chgData name="Karl Belzer" userId="07ec361a78b98d8f" providerId="LiveId" clId="{2BA46993-12E4-460C-9439-E2B36A25FAB2}" dt="2025-02-25T20:36:01.248" v="530" actId="26606"/>
          <ac:spMkLst>
            <pc:docMk/>
            <pc:sldMk cId="1719777750" sldId="259"/>
            <ac:spMk id="12" creationId="{D4974D33-8DC5-464E-8C6D-BE58F0669C17}"/>
          </ac:spMkLst>
        </pc:spChg>
        <pc:picChg chg="add mod">
          <ac:chgData name="Karl Belzer" userId="07ec361a78b98d8f" providerId="LiveId" clId="{2BA46993-12E4-460C-9439-E2B36A25FAB2}" dt="2025-02-25T20:36:01.248" v="530" actId="26606"/>
          <ac:picMkLst>
            <pc:docMk/>
            <pc:sldMk cId="1719777750" sldId="259"/>
            <ac:picMk id="5" creationId="{5B2FDE5B-91B1-1BE0-4236-0FFD619A223E}"/>
          </ac:picMkLst>
        </pc:picChg>
      </pc:sldChg>
      <pc:sldChg chg="addSp delSp modSp new mod setBg">
        <pc:chgData name="Karl Belzer" userId="07ec361a78b98d8f" providerId="LiveId" clId="{2BA46993-12E4-460C-9439-E2B36A25FAB2}" dt="2025-02-25T20:38:28.254" v="744" actId="26606"/>
        <pc:sldMkLst>
          <pc:docMk/>
          <pc:sldMk cId="2292909158" sldId="260"/>
        </pc:sldMkLst>
        <pc:spChg chg="mod">
          <ac:chgData name="Karl Belzer" userId="07ec361a78b98d8f" providerId="LiveId" clId="{2BA46993-12E4-460C-9439-E2B36A25FAB2}" dt="2025-02-25T20:38:28.254" v="744" actId="26606"/>
          <ac:spMkLst>
            <pc:docMk/>
            <pc:sldMk cId="2292909158" sldId="260"/>
            <ac:spMk id="2" creationId="{F17D4D16-6852-789D-5DF0-3AE03E03D72C}"/>
          </ac:spMkLst>
        </pc:spChg>
        <pc:spChg chg="mod">
          <ac:chgData name="Karl Belzer" userId="07ec361a78b98d8f" providerId="LiveId" clId="{2BA46993-12E4-460C-9439-E2B36A25FAB2}" dt="2025-02-25T20:38:28.254" v="744" actId="26606"/>
          <ac:spMkLst>
            <pc:docMk/>
            <pc:sldMk cId="2292909158" sldId="260"/>
            <ac:spMk id="3" creationId="{9F9233E9-0E81-89E3-4A55-4925E89BEA47}"/>
          </ac:spMkLst>
        </pc:spChg>
        <pc:spChg chg="add">
          <ac:chgData name="Karl Belzer" userId="07ec361a78b98d8f" providerId="LiveId" clId="{2BA46993-12E4-460C-9439-E2B36A25FAB2}" dt="2025-02-25T20:38:28.254" v="744" actId="26606"/>
          <ac:spMkLst>
            <pc:docMk/>
            <pc:sldMk cId="2292909158" sldId="260"/>
            <ac:spMk id="16" creationId="{720D4FAC-7B9A-4A4F-8E53-071522870B7B}"/>
          </ac:spMkLst>
        </pc:spChg>
        <pc:spChg chg="add">
          <ac:chgData name="Karl Belzer" userId="07ec361a78b98d8f" providerId="LiveId" clId="{2BA46993-12E4-460C-9439-E2B36A25FAB2}" dt="2025-02-25T20:38:28.254" v="744" actId="26606"/>
          <ac:spMkLst>
            <pc:docMk/>
            <pc:sldMk cId="2292909158" sldId="260"/>
            <ac:spMk id="17" creationId="{59653884-08CE-4579-8A80-F00D55BF077F}"/>
          </ac:spMkLst>
        </pc:spChg>
        <pc:spChg chg="add">
          <ac:chgData name="Karl Belzer" userId="07ec361a78b98d8f" providerId="LiveId" clId="{2BA46993-12E4-460C-9439-E2B36A25FAB2}" dt="2025-02-25T20:38:28.254" v="744" actId="26606"/>
          <ac:spMkLst>
            <pc:docMk/>
            <pc:sldMk cId="2292909158" sldId="260"/>
            <ac:spMk id="18" creationId="{EDD2A13B-608C-4BE1-AC1F-62B2DAF76BF7}"/>
          </ac:spMkLst>
        </pc:spChg>
        <pc:spChg chg="add">
          <ac:chgData name="Karl Belzer" userId="07ec361a78b98d8f" providerId="LiveId" clId="{2BA46993-12E4-460C-9439-E2B36A25FAB2}" dt="2025-02-25T20:38:28.254" v="744" actId="26606"/>
          <ac:spMkLst>
            <pc:docMk/>
            <pc:sldMk cId="2292909158" sldId="260"/>
            <ac:spMk id="20" creationId="{977038ED-F717-467A-8D75-D8441BB92668}"/>
          </ac:spMkLst>
        </pc:spChg>
        <pc:picChg chg="add mod ord">
          <ac:chgData name="Karl Belzer" userId="07ec361a78b98d8f" providerId="LiveId" clId="{2BA46993-12E4-460C-9439-E2B36A25FAB2}" dt="2025-02-25T20:38:28.254" v="744" actId="26606"/>
          <ac:picMkLst>
            <pc:docMk/>
            <pc:sldMk cId="2292909158" sldId="260"/>
            <ac:picMk id="5" creationId="{5159FD53-997D-C7C9-CD52-4FE3FFAE277D}"/>
          </ac:picMkLst>
        </pc:picChg>
        <pc:picChg chg="add mod ord">
          <ac:chgData name="Karl Belzer" userId="07ec361a78b98d8f" providerId="LiveId" clId="{2BA46993-12E4-460C-9439-E2B36A25FAB2}" dt="2025-02-25T20:38:28.254" v="744" actId="26606"/>
          <ac:picMkLst>
            <pc:docMk/>
            <pc:sldMk cId="2292909158" sldId="260"/>
            <ac:picMk id="7" creationId="{99A224C1-9928-0D08-025D-1517175795DD}"/>
          </ac:picMkLst>
        </pc:picChg>
        <pc:picChg chg="add mod ord">
          <ac:chgData name="Karl Belzer" userId="07ec361a78b98d8f" providerId="LiveId" clId="{2BA46993-12E4-460C-9439-E2B36A25FAB2}" dt="2025-02-25T20:38:28.254" v="744" actId="26606"/>
          <ac:picMkLst>
            <pc:docMk/>
            <pc:sldMk cId="2292909158" sldId="260"/>
            <ac:picMk id="9" creationId="{41F5BE00-F84D-9925-65D2-19856618CC68}"/>
          </ac:picMkLst>
        </pc:picChg>
        <pc:cxnChg chg="add del">
          <ac:chgData name="Karl Belzer" userId="07ec361a78b98d8f" providerId="LiveId" clId="{2BA46993-12E4-460C-9439-E2B36A25FAB2}" dt="2025-02-25T20:38:28.238" v="743" actId="26606"/>
          <ac:cxnSpMkLst>
            <pc:docMk/>
            <pc:sldMk cId="2292909158" sldId="260"/>
            <ac:cxnSpMk id="14" creationId="{1503BFE4-729B-D9D0-C17B-501E6AF1127A}"/>
          </ac:cxnSpMkLst>
        </pc:cxnChg>
      </pc:sldChg>
      <pc:sldChg chg="addSp delSp modSp new mod setBg">
        <pc:chgData name="Karl Belzer" userId="07ec361a78b98d8f" providerId="LiveId" clId="{2BA46993-12E4-460C-9439-E2B36A25FAB2}" dt="2025-02-25T20:42:13.053" v="1040" actId="26606"/>
        <pc:sldMkLst>
          <pc:docMk/>
          <pc:sldMk cId="2863870869" sldId="261"/>
        </pc:sldMkLst>
        <pc:spChg chg="mod">
          <ac:chgData name="Karl Belzer" userId="07ec361a78b98d8f" providerId="LiveId" clId="{2BA46993-12E4-460C-9439-E2B36A25FAB2}" dt="2025-02-25T20:42:13.053" v="1040" actId="26606"/>
          <ac:spMkLst>
            <pc:docMk/>
            <pc:sldMk cId="2863870869" sldId="261"/>
            <ac:spMk id="2" creationId="{E4C62508-53A4-15E6-9220-7999D6EE4BFA}"/>
          </ac:spMkLst>
        </pc:spChg>
        <pc:spChg chg="mod ord">
          <ac:chgData name="Karl Belzer" userId="07ec361a78b98d8f" providerId="LiveId" clId="{2BA46993-12E4-460C-9439-E2B36A25FAB2}" dt="2025-02-25T20:42:13.053" v="1040" actId="26606"/>
          <ac:spMkLst>
            <pc:docMk/>
            <pc:sldMk cId="2863870869" sldId="261"/>
            <ac:spMk id="3" creationId="{04BCF44D-93C5-4C4A-2946-4601FBA875BF}"/>
          </ac:spMkLst>
        </pc:spChg>
        <pc:spChg chg="add del">
          <ac:chgData name="Karl Belzer" userId="07ec361a78b98d8f" providerId="LiveId" clId="{2BA46993-12E4-460C-9439-E2B36A25FAB2}" dt="2025-02-25T20:42:13.045" v="1039" actId="26606"/>
          <ac:spMkLst>
            <pc:docMk/>
            <pc:sldMk cId="2863870869" sldId="261"/>
            <ac:spMk id="12" creationId="{99F1FFA9-D672-408C-9220-ADEEC6ABDD09}"/>
          </ac:spMkLst>
        </pc:spChg>
        <pc:spChg chg="add">
          <ac:chgData name="Karl Belzer" userId="07ec361a78b98d8f" providerId="LiveId" clId="{2BA46993-12E4-460C-9439-E2B36A25FAB2}" dt="2025-02-25T20:42:13.053" v="1040" actId="26606"/>
          <ac:spMkLst>
            <pc:docMk/>
            <pc:sldMk cId="2863870869" sldId="261"/>
            <ac:spMk id="14" creationId="{63C1A86C-B1A8-4AEC-B001-595C91716E77}"/>
          </ac:spMkLst>
        </pc:spChg>
        <pc:spChg chg="add">
          <ac:chgData name="Karl Belzer" userId="07ec361a78b98d8f" providerId="LiveId" clId="{2BA46993-12E4-460C-9439-E2B36A25FAB2}" dt="2025-02-25T20:42:13.053" v="1040" actId="26606"/>
          <ac:spMkLst>
            <pc:docMk/>
            <pc:sldMk cId="2863870869" sldId="261"/>
            <ac:spMk id="15" creationId="{95B1FC96-0749-41C9-BAED-E089E77149FA}"/>
          </ac:spMkLst>
        </pc:spChg>
        <pc:picChg chg="add mod">
          <ac:chgData name="Karl Belzer" userId="07ec361a78b98d8f" providerId="LiveId" clId="{2BA46993-12E4-460C-9439-E2B36A25FAB2}" dt="2025-02-25T20:42:13.053" v="1040" actId="26606"/>
          <ac:picMkLst>
            <pc:docMk/>
            <pc:sldMk cId="2863870869" sldId="261"/>
            <ac:picMk id="5" creationId="{012E3DAA-8534-4B12-BC97-4D5A0B8F2354}"/>
          </ac:picMkLst>
        </pc:picChg>
        <pc:picChg chg="add mod">
          <ac:chgData name="Karl Belzer" userId="07ec361a78b98d8f" providerId="LiveId" clId="{2BA46993-12E4-460C-9439-E2B36A25FAB2}" dt="2025-02-25T20:42:13.053" v="1040" actId="26606"/>
          <ac:picMkLst>
            <pc:docMk/>
            <pc:sldMk cId="2863870869" sldId="261"/>
            <ac:picMk id="7" creationId="{16D07665-D8F1-42EA-705E-C5A3C0394B38}"/>
          </ac:picMkLst>
        </pc:picChg>
      </pc:sldChg>
      <pc:sldChg chg="addSp delSp modSp new mod setBg">
        <pc:chgData name="Karl Belzer" userId="07ec361a78b98d8f" providerId="LiveId" clId="{2BA46993-12E4-460C-9439-E2B36A25FAB2}" dt="2025-02-25T20:44:58.405" v="1262" actId="26606"/>
        <pc:sldMkLst>
          <pc:docMk/>
          <pc:sldMk cId="55971027" sldId="262"/>
        </pc:sldMkLst>
        <pc:spChg chg="mod">
          <ac:chgData name="Karl Belzer" userId="07ec361a78b98d8f" providerId="LiveId" clId="{2BA46993-12E4-460C-9439-E2B36A25FAB2}" dt="2025-02-25T20:44:58.405" v="1262" actId="26606"/>
          <ac:spMkLst>
            <pc:docMk/>
            <pc:sldMk cId="55971027" sldId="262"/>
            <ac:spMk id="2" creationId="{CD63F5DA-1A3D-56A0-D9C0-C0A443814AB9}"/>
          </ac:spMkLst>
        </pc:spChg>
        <pc:spChg chg="del">
          <ac:chgData name="Karl Belzer" userId="07ec361a78b98d8f" providerId="LiveId" clId="{2BA46993-12E4-460C-9439-E2B36A25FAB2}" dt="2025-02-25T20:43:44.507" v="1053" actId="22"/>
          <ac:spMkLst>
            <pc:docMk/>
            <pc:sldMk cId="55971027" sldId="262"/>
            <ac:spMk id="3" creationId="{52492288-B2DD-4737-01BE-08D0114ADA3A}"/>
          </ac:spMkLst>
        </pc:spChg>
        <pc:spChg chg="add mod ord">
          <ac:chgData name="Karl Belzer" userId="07ec361a78b98d8f" providerId="LiveId" clId="{2BA46993-12E4-460C-9439-E2B36A25FAB2}" dt="2025-02-25T20:44:58.405" v="1262" actId="26606"/>
          <ac:spMkLst>
            <pc:docMk/>
            <pc:sldMk cId="55971027" sldId="262"/>
            <ac:spMk id="7" creationId="{9753CF67-A216-714B-D9CF-DB6A1BAAB7F1}"/>
          </ac:spMkLst>
        </pc:spChg>
        <pc:spChg chg="add">
          <ac:chgData name="Karl Belzer" userId="07ec361a78b98d8f" providerId="LiveId" clId="{2BA46993-12E4-460C-9439-E2B36A25FAB2}" dt="2025-02-25T20:44:58.405" v="1262" actId="26606"/>
          <ac:spMkLst>
            <pc:docMk/>
            <pc:sldMk cId="55971027" sldId="262"/>
            <ac:spMk id="14" creationId="{A8908DB7-C3A6-4FCB-9820-CEE02B398C4A}"/>
          </ac:spMkLst>
        </pc:spChg>
        <pc:spChg chg="add">
          <ac:chgData name="Karl Belzer" userId="07ec361a78b98d8f" providerId="LiveId" clId="{2BA46993-12E4-460C-9439-E2B36A25FAB2}" dt="2025-02-25T20:44:58.405" v="1262" actId="26606"/>
          <ac:spMkLst>
            <pc:docMk/>
            <pc:sldMk cId="55971027" sldId="262"/>
            <ac:spMk id="16" creationId="{535742DD-1B16-4E9D-B715-0D74B4574A68}"/>
          </ac:spMkLst>
        </pc:spChg>
        <pc:picChg chg="add del mod ord">
          <ac:chgData name="Karl Belzer" userId="07ec361a78b98d8f" providerId="LiveId" clId="{2BA46993-12E4-460C-9439-E2B36A25FAB2}" dt="2025-02-25T20:43:55.641" v="1054" actId="478"/>
          <ac:picMkLst>
            <pc:docMk/>
            <pc:sldMk cId="55971027" sldId="262"/>
            <ac:picMk id="5" creationId="{30BF921A-F5E8-FCFC-D1E6-3D2CF21FC2F8}"/>
          </ac:picMkLst>
        </pc:picChg>
        <pc:picChg chg="add mod">
          <ac:chgData name="Karl Belzer" userId="07ec361a78b98d8f" providerId="LiveId" clId="{2BA46993-12E4-460C-9439-E2B36A25FAB2}" dt="2025-02-25T20:44:58.405" v="1262" actId="26606"/>
          <ac:picMkLst>
            <pc:docMk/>
            <pc:sldMk cId="55971027" sldId="262"/>
            <ac:picMk id="9" creationId="{B9F30157-C58C-BBC5-61D1-9B299B3D9396}"/>
          </ac:picMkLst>
        </pc:picChg>
      </pc:sldChg>
      <pc:sldChg chg="addSp delSp modSp new mod ord setBg">
        <pc:chgData name="Karl Belzer" userId="07ec361a78b98d8f" providerId="LiveId" clId="{2BA46993-12E4-460C-9439-E2B36A25FAB2}" dt="2025-02-25T20:49:46.220" v="1328"/>
        <pc:sldMkLst>
          <pc:docMk/>
          <pc:sldMk cId="2438583661" sldId="263"/>
        </pc:sldMkLst>
        <pc:spChg chg="mod ord">
          <ac:chgData name="Karl Belzer" userId="07ec361a78b98d8f" providerId="LiveId" clId="{2BA46993-12E4-460C-9439-E2B36A25FAB2}" dt="2025-02-25T20:48:33.968" v="1296" actId="26606"/>
          <ac:spMkLst>
            <pc:docMk/>
            <pc:sldMk cId="2438583661" sldId="263"/>
            <ac:spMk id="2" creationId="{740E3329-766B-4E61-96C2-FD7F1688768E}"/>
          </ac:spMkLst>
        </pc:spChg>
        <pc:spChg chg="del">
          <ac:chgData name="Karl Belzer" userId="07ec361a78b98d8f" providerId="LiveId" clId="{2BA46993-12E4-460C-9439-E2B36A25FAB2}" dt="2025-02-25T20:47:49.474" v="1273" actId="931"/>
          <ac:spMkLst>
            <pc:docMk/>
            <pc:sldMk cId="2438583661" sldId="263"/>
            <ac:spMk id="3" creationId="{04529920-DA9D-DBAD-6A8D-BE6110361EE7}"/>
          </ac:spMkLst>
        </pc:spChg>
        <pc:spChg chg="add del mod">
          <ac:chgData name="Karl Belzer" userId="07ec361a78b98d8f" providerId="LiveId" clId="{2BA46993-12E4-460C-9439-E2B36A25FAB2}" dt="2025-02-25T20:48:28.883" v="1287" actId="931"/>
          <ac:spMkLst>
            <pc:docMk/>
            <pc:sldMk cId="2438583661" sldId="263"/>
            <ac:spMk id="15" creationId="{00879337-FE5A-724F-0729-166D75B67FBA}"/>
          </ac:spMkLst>
        </pc:spChg>
        <pc:spChg chg="add">
          <ac:chgData name="Karl Belzer" userId="07ec361a78b98d8f" providerId="LiveId" clId="{2BA46993-12E4-460C-9439-E2B36A25FAB2}" dt="2025-02-25T20:48:33.968" v="1296" actId="26606"/>
          <ac:spMkLst>
            <pc:docMk/>
            <pc:sldMk cId="2438583661" sldId="263"/>
            <ac:spMk id="28" creationId="{D48D9584-D2FD-48CE-9E17-4E250B743B5F}"/>
          </ac:spMkLst>
        </pc:spChg>
        <pc:spChg chg="add">
          <ac:chgData name="Karl Belzer" userId="07ec361a78b98d8f" providerId="LiveId" clId="{2BA46993-12E4-460C-9439-E2B36A25FAB2}" dt="2025-02-25T20:48:33.968" v="1296" actId="26606"/>
          <ac:spMkLst>
            <pc:docMk/>
            <pc:sldMk cId="2438583661" sldId="263"/>
            <ac:spMk id="30" creationId="{CA17DEF4-6C5D-41C6-8D93-5C7CFD7ADA5E}"/>
          </ac:spMkLst>
        </pc:spChg>
        <pc:spChg chg="add">
          <ac:chgData name="Karl Belzer" userId="07ec361a78b98d8f" providerId="LiveId" clId="{2BA46993-12E4-460C-9439-E2B36A25FAB2}" dt="2025-02-25T20:48:33.968" v="1296" actId="26606"/>
          <ac:spMkLst>
            <pc:docMk/>
            <pc:sldMk cId="2438583661" sldId="263"/>
            <ac:spMk id="32" creationId="{22BBC5A3-5C8C-4FB9-AEFF-8778D2C98D29}"/>
          </ac:spMkLst>
        </pc:spChg>
        <pc:spChg chg="add">
          <ac:chgData name="Karl Belzer" userId="07ec361a78b98d8f" providerId="LiveId" clId="{2BA46993-12E4-460C-9439-E2B36A25FAB2}" dt="2025-02-25T20:48:33.968" v="1296" actId="26606"/>
          <ac:spMkLst>
            <pc:docMk/>
            <pc:sldMk cId="2438583661" sldId="263"/>
            <ac:spMk id="34" creationId="{3BB917E8-D696-4787-96D6-521A9C42F9A5}"/>
          </ac:spMkLst>
        </pc:spChg>
        <pc:spChg chg="add">
          <ac:chgData name="Karl Belzer" userId="07ec361a78b98d8f" providerId="LiveId" clId="{2BA46993-12E4-460C-9439-E2B36A25FAB2}" dt="2025-02-25T20:48:33.968" v="1296" actId="26606"/>
          <ac:spMkLst>
            <pc:docMk/>
            <pc:sldMk cId="2438583661" sldId="263"/>
            <ac:spMk id="36" creationId="{39F4C545-E278-42ED-9B78-2EBA464444A3}"/>
          </ac:spMkLst>
        </pc:spChg>
        <pc:picChg chg="add del mod">
          <ac:chgData name="Karl Belzer" userId="07ec361a78b98d8f" providerId="LiveId" clId="{2BA46993-12E4-460C-9439-E2B36A25FAB2}" dt="2025-02-25T20:48:13.402" v="1286" actId="478"/>
          <ac:picMkLst>
            <pc:docMk/>
            <pc:sldMk cId="2438583661" sldId="263"/>
            <ac:picMk id="5" creationId="{330503CC-9B9B-BBF1-BCEF-1D2E04AE9D42}"/>
          </ac:picMkLst>
        </pc:picChg>
        <pc:picChg chg="add del mod">
          <ac:chgData name="Karl Belzer" userId="07ec361a78b98d8f" providerId="LiveId" clId="{2BA46993-12E4-460C-9439-E2B36A25FAB2}" dt="2025-02-25T20:48:13.402" v="1286" actId="478"/>
          <ac:picMkLst>
            <pc:docMk/>
            <pc:sldMk cId="2438583661" sldId="263"/>
            <ac:picMk id="7" creationId="{28FB38AD-AEBD-856E-BF68-1A3A41F483FD}"/>
          </ac:picMkLst>
        </pc:picChg>
        <pc:picChg chg="add del mod">
          <ac:chgData name="Karl Belzer" userId="07ec361a78b98d8f" providerId="LiveId" clId="{2BA46993-12E4-460C-9439-E2B36A25FAB2}" dt="2025-02-25T20:48:13.402" v="1286" actId="478"/>
          <ac:picMkLst>
            <pc:docMk/>
            <pc:sldMk cId="2438583661" sldId="263"/>
            <ac:picMk id="9" creationId="{5EE23518-F6BB-8E65-3F9B-8D1AAE09D775}"/>
          </ac:picMkLst>
        </pc:picChg>
        <pc:picChg chg="add del mod">
          <ac:chgData name="Karl Belzer" userId="07ec361a78b98d8f" providerId="LiveId" clId="{2BA46993-12E4-460C-9439-E2B36A25FAB2}" dt="2025-02-25T20:48:13.402" v="1286" actId="478"/>
          <ac:picMkLst>
            <pc:docMk/>
            <pc:sldMk cId="2438583661" sldId="263"/>
            <ac:picMk id="11" creationId="{80455CF0-2721-F002-0057-021566493504}"/>
          </ac:picMkLst>
        </pc:picChg>
        <pc:picChg chg="add del mod">
          <ac:chgData name="Karl Belzer" userId="07ec361a78b98d8f" providerId="LiveId" clId="{2BA46993-12E4-460C-9439-E2B36A25FAB2}" dt="2025-02-25T20:48:13.402" v="1286" actId="478"/>
          <ac:picMkLst>
            <pc:docMk/>
            <pc:sldMk cId="2438583661" sldId="263"/>
            <ac:picMk id="13" creationId="{E73E5DAB-D089-8D79-804D-F1ED808D9810}"/>
          </ac:picMkLst>
        </pc:picChg>
        <pc:picChg chg="add mod ord">
          <ac:chgData name="Karl Belzer" userId="07ec361a78b98d8f" providerId="LiveId" clId="{2BA46993-12E4-460C-9439-E2B36A25FAB2}" dt="2025-02-25T20:48:33.968" v="1296" actId="26606"/>
          <ac:picMkLst>
            <pc:docMk/>
            <pc:sldMk cId="2438583661" sldId="263"/>
            <ac:picMk id="17" creationId="{32741EBF-CEBB-2F8F-26E9-1494DE467FBE}"/>
          </ac:picMkLst>
        </pc:picChg>
        <pc:picChg chg="add mod ord">
          <ac:chgData name="Karl Belzer" userId="07ec361a78b98d8f" providerId="LiveId" clId="{2BA46993-12E4-460C-9439-E2B36A25FAB2}" dt="2025-02-25T20:48:33.968" v="1296" actId="26606"/>
          <ac:picMkLst>
            <pc:docMk/>
            <pc:sldMk cId="2438583661" sldId="263"/>
            <ac:picMk id="19" creationId="{ABDD0774-F3A6-2AE8-2040-0F9641663AFA}"/>
          </ac:picMkLst>
        </pc:picChg>
        <pc:picChg chg="add mod">
          <ac:chgData name="Karl Belzer" userId="07ec361a78b98d8f" providerId="LiveId" clId="{2BA46993-12E4-460C-9439-E2B36A25FAB2}" dt="2025-02-25T20:48:33.968" v="1296" actId="26606"/>
          <ac:picMkLst>
            <pc:docMk/>
            <pc:sldMk cId="2438583661" sldId="263"/>
            <ac:picMk id="21" creationId="{7949AADF-48C2-678F-AA0E-FF3C908B29A1}"/>
          </ac:picMkLst>
        </pc:picChg>
        <pc:picChg chg="add mod">
          <ac:chgData name="Karl Belzer" userId="07ec361a78b98d8f" providerId="LiveId" clId="{2BA46993-12E4-460C-9439-E2B36A25FAB2}" dt="2025-02-25T20:48:33.968" v="1296" actId="26606"/>
          <ac:picMkLst>
            <pc:docMk/>
            <pc:sldMk cId="2438583661" sldId="263"/>
            <ac:picMk id="23" creationId="{DD68C490-6D83-13E0-FDB4-E2CCA24DFD0A}"/>
          </ac:picMkLst>
        </pc:picChg>
      </pc:sldChg>
      <pc:sldChg chg="addSp delSp modSp new mod setBg">
        <pc:chgData name="Karl Belzer" userId="07ec361a78b98d8f" providerId="LiveId" clId="{2BA46993-12E4-460C-9439-E2B36A25FAB2}" dt="2025-02-25T20:51:09.566" v="1516" actId="26606"/>
        <pc:sldMkLst>
          <pc:docMk/>
          <pc:sldMk cId="2184171858" sldId="264"/>
        </pc:sldMkLst>
        <pc:spChg chg="mod">
          <ac:chgData name="Karl Belzer" userId="07ec361a78b98d8f" providerId="LiveId" clId="{2BA46993-12E4-460C-9439-E2B36A25FAB2}" dt="2025-02-25T20:51:09.566" v="1516" actId="26606"/>
          <ac:spMkLst>
            <pc:docMk/>
            <pc:sldMk cId="2184171858" sldId="264"/>
            <ac:spMk id="2" creationId="{1AD479CC-1CE7-476C-00A6-2981E82EA95B}"/>
          </ac:spMkLst>
        </pc:spChg>
        <pc:spChg chg="mod">
          <ac:chgData name="Karl Belzer" userId="07ec361a78b98d8f" providerId="LiveId" clId="{2BA46993-12E4-460C-9439-E2B36A25FAB2}" dt="2025-02-25T20:51:09.566" v="1516" actId="26606"/>
          <ac:spMkLst>
            <pc:docMk/>
            <pc:sldMk cId="2184171858" sldId="264"/>
            <ac:spMk id="3" creationId="{1E1F9C44-CA26-1015-A58F-A222961FD9C0}"/>
          </ac:spMkLst>
        </pc:spChg>
        <pc:spChg chg="add del">
          <ac:chgData name="Karl Belzer" userId="07ec361a78b98d8f" providerId="LiveId" clId="{2BA46993-12E4-460C-9439-E2B36A25FAB2}" dt="2025-02-25T20:51:09.546" v="1515" actId="26606"/>
          <ac:spMkLst>
            <pc:docMk/>
            <pc:sldMk cId="2184171858" sldId="264"/>
            <ac:spMk id="10" creationId="{D1D34770-47A8-402C-AF23-2B653F2D88C1}"/>
          </ac:spMkLst>
        </pc:spChg>
        <pc:spChg chg="add">
          <ac:chgData name="Karl Belzer" userId="07ec361a78b98d8f" providerId="LiveId" clId="{2BA46993-12E4-460C-9439-E2B36A25FAB2}" dt="2025-02-25T20:51:09.566" v="1516" actId="26606"/>
          <ac:spMkLst>
            <pc:docMk/>
            <pc:sldMk cId="2184171858" sldId="264"/>
            <ac:spMk id="12" creationId="{8AEA628B-C8FF-4D0B-B111-F101F580B15D}"/>
          </ac:spMkLst>
        </pc:spChg>
        <pc:spChg chg="add">
          <ac:chgData name="Karl Belzer" userId="07ec361a78b98d8f" providerId="LiveId" clId="{2BA46993-12E4-460C-9439-E2B36A25FAB2}" dt="2025-02-25T20:51:09.566" v="1516" actId="26606"/>
          <ac:spMkLst>
            <pc:docMk/>
            <pc:sldMk cId="2184171858" sldId="264"/>
            <ac:spMk id="13" creationId="{D2854001-B4AF-4E18-9D2E-33E37F97A82D}"/>
          </ac:spMkLst>
        </pc:spChg>
        <pc:spChg chg="add">
          <ac:chgData name="Karl Belzer" userId="07ec361a78b98d8f" providerId="LiveId" clId="{2BA46993-12E4-460C-9439-E2B36A25FAB2}" dt="2025-02-25T20:51:09.566" v="1516" actId="26606"/>
          <ac:spMkLst>
            <pc:docMk/>
            <pc:sldMk cId="2184171858" sldId="264"/>
            <ac:spMk id="14" creationId="{42663BD0-064C-40FC-A331-F49FCA9536AA}"/>
          </ac:spMkLst>
        </pc:spChg>
        <pc:picChg chg="add mod">
          <ac:chgData name="Karl Belzer" userId="07ec361a78b98d8f" providerId="LiveId" clId="{2BA46993-12E4-460C-9439-E2B36A25FAB2}" dt="2025-02-25T20:51:09.566" v="1516" actId="26606"/>
          <ac:picMkLst>
            <pc:docMk/>
            <pc:sldMk cId="2184171858" sldId="264"/>
            <ac:picMk id="5" creationId="{87F05D85-53C1-0ECE-7644-E0F35D8D60B4}"/>
          </ac:picMkLst>
        </pc:picChg>
      </pc:sldChg>
      <pc:sldChg chg="addSp delSp modSp new mod setBg addAnim modAnim setClrOvrMap">
        <pc:chgData name="Karl Belzer" userId="07ec361a78b98d8f" providerId="LiveId" clId="{2BA46993-12E4-460C-9439-E2B36A25FAB2}" dt="2025-02-25T20:52:13.614" v="1599" actId="20577"/>
        <pc:sldMkLst>
          <pc:docMk/>
          <pc:sldMk cId="1795019228" sldId="265"/>
        </pc:sldMkLst>
        <pc:spChg chg="mod">
          <ac:chgData name="Karl Belzer" userId="07ec361a78b98d8f" providerId="LiveId" clId="{2BA46993-12E4-460C-9439-E2B36A25FAB2}" dt="2025-02-25T20:52:10.009" v="1589" actId="20577"/>
          <ac:spMkLst>
            <pc:docMk/>
            <pc:sldMk cId="1795019228" sldId="265"/>
            <ac:spMk id="2" creationId="{CFFC9CF0-1AAC-B4EB-FA43-E8F388678EC5}"/>
          </ac:spMkLst>
        </pc:spChg>
        <pc:spChg chg="mod">
          <ac:chgData name="Karl Belzer" userId="07ec361a78b98d8f" providerId="LiveId" clId="{2BA46993-12E4-460C-9439-E2B36A25FAB2}" dt="2025-02-25T20:52:13.614" v="1599" actId="20577"/>
          <ac:spMkLst>
            <pc:docMk/>
            <pc:sldMk cId="1795019228" sldId="265"/>
            <ac:spMk id="3" creationId="{33E816B3-9608-EB4E-0C1A-B2F010C4F867}"/>
          </ac:spMkLst>
        </pc:spChg>
        <pc:spChg chg="add del">
          <ac:chgData name="Karl Belzer" userId="07ec361a78b98d8f" providerId="LiveId" clId="{2BA46993-12E4-460C-9439-E2B36A25FAB2}" dt="2025-02-25T20:52:01.154" v="1565" actId="26606"/>
          <ac:spMkLst>
            <pc:docMk/>
            <pc:sldMk cId="1795019228" sldId="265"/>
            <ac:spMk id="10" creationId="{71B2258F-86CA-4D4D-8270-BC05FCDEBFB3}"/>
          </ac:spMkLst>
        </pc:spChg>
        <pc:spChg chg="add">
          <ac:chgData name="Karl Belzer" userId="07ec361a78b98d8f" providerId="LiveId" clId="{2BA46993-12E4-460C-9439-E2B36A25FAB2}" dt="2025-02-25T20:52:01.154" v="1565" actId="26606"/>
          <ac:spMkLst>
            <pc:docMk/>
            <pc:sldMk cId="1795019228" sldId="265"/>
            <ac:spMk id="15" creationId="{71B2258F-86CA-4D4D-8270-BC05FCDEBFB3}"/>
          </ac:spMkLst>
        </pc:spChg>
        <pc:picChg chg="add mod ord">
          <ac:chgData name="Karl Belzer" userId="07ec361a78b98d8f" providerId="LiveId" clId="{2BA46993-12E4-460C-9439-E2B36A25FAB2}" dt="2025-02-25T20:51:44.678" v="1551" actId="26606"/>
          <ac:picMkLst>
            <pc:docMk/>
            <pc:sldMk cId="1795019228" sldId="265"/>
            <ac:picMk id="5" creationId="{5B362193-E052-3B6D-DB71-C764B027055D}"/>
          </ac:picMkLst>
        </pc:picChg>
      </pc:sldChg>
      <pc:sldChg chg="new del">
        <pc:chgData name="Karl Belzer" userId="07ec361a78b98d8f" providerId="LiveId" clId="{2BA46993-12E4-460C-9439-E2B36A25FAB2}" dt="2025-02-25T20:51:18.162" v="1518" actId="47"/>
        <pc:sldMkLst>
          <pc:docMk/>
          <pc:sldMk cId="3955547461" sldId="265"/>
        </pc:sldMkLst>
      </pc:sldChg>
      <pc:sldChg chg="addSp delSp modSp new mod setBg">
        <pc:chgData name="Karl Belzer" userId="07ec361a78b98d8f" providerId="LiveId" clId="{2BA46993-12E4-460C-9439-E2B36A25FAB2}" dt="2025-02-25T20:56:00.884" v="1766" actId="20577"/>
        <pc:sldMkLst>
          <pc:docMk/>
          <pc:sldMk cId="3669729823" sldId="266"/>
        </pc:sldMkLst>
        <pc:spChg chg="mod">
          <ac:chgData name="Karl Belzer" userId="07ec361a78b98d8f" providerId="LiveId" clId="{2BA46993-12E4-460C-9439-E2B36A25FAB2}" dt="2025-02-25T20:55:19.053" v="1621" actId="26606"/>
          <ac:spMkLst>
            <pc:docMk/>
            <pc:sldMk cId="3669729823" sldId="266"/>
            <ac:spMk id="2" creationId="{E45C2421-5C1C-02EB-7A14-537F4475EB44}"/>
          </ac:spMkLst>
        </pc:spChg>
        <pc:spChg chg="del">
          <ac:chgData name="Karl Belzer" userId="07ec361a78b98d8f" providerId="LiveId" clId="{2BA46993-12E4-460C-9439-E2B36A25FAB2}" dt="2025-02-25T20:54:56.577" v="1615" actId="22"/>
          <ac:spMkLst>
            <pc:docMk/>
            <pc:sldMk cId="3669729823" sldId="266"/>
            <ac:spMk id="3" creationId="{A2420BB2-C0A4-C156-92D8-B4467FC1B9F8}"/>
          </ac:spMkLst>
        </pc:spChg>
        <pc:spChg chg="add mod">
          <ac:chgData name="Karl Belzer" userId="07ec361a78b98d8f" providerId="LiveId" clId="{2BA46993-12E4-460C-9439-E2B36A25FAB2}" dt="2025-02-25T20:56:00.884" v="1766" actId="20577"/>
          <ac:spMkLst>
            <pc:docMk/>
            <pc:sldMk cId="3669729823" sldId="266"/>
            <ac:spMk id="9" creationId="{263DA42C-BD95-81F3-BCD5-9570EA16553A}"/>
          </ac:spMkLst>
        </pc:spChg>
        <pc:spChg chg="add">
          <ac:chgData name="Karl Belzer" userId="07ec361a78b98d8f" providerId="LiveId" clId="{2BA46993-12E4-460C-9439-E2B36A25FAB2}" dt="2025-02-25T20:55:19.053" v="1621" actId="26606"/>
          <ac:spMkLst>
            <pc:docMk/>
            <pc:sldMk cId="3669729823" sldId="266"/>
            <ac:spMk id="12" creationId="{2B97F24A-32CE-4C1C-A50D-3016B394DCFB}"/>
          </ac:spMkLst>
        </pc:spChg>
        <pc:spChg chg="add">
          <ac:chgData name="Karl Belzer" userId="07ec361a78b98d8f" providerId="LiveId" clId="{2BA46993-12E4-460C-9439-E2B36A25FAB2}" dt="2025-02-25T20:55:19.053" v="1621" actId="26606"/>
          <ac:spMkLst>
            <pc:docMk/>
            <pc:sldMk cId="3669729823" sldId="266"/>
            <ac:spMk id="14" creationId="{CD8B4F24-440B-49E9-B85D-733523DC064B}"/>
          </ac:spMkLst>
        </pc:spChg>
        <pc:picChg chg="add mod ord">
          <ac:chgData name="Karl Belzer" userId="07ec361a78b98d8f" providerId="LiveId" clId="{2BA46993-12E4-460C-9439-E2B36A25FAB2}" dt="2025-02-25T20:55:19.053" v="1621" actId="26606"/>
          <ac:picMkLst>
            <pc:docMk/>
            <pc:sldMk cId="3669729823" sldId="266"/>
            <ac:picMk id="5" creationId="{1B5E0FBA-324F-2C7E-F257-77518B145C35}"/>
          </ac:picMkLst>
        </pc:picChg>
      </pc:sldChg>
      <pc:sldChg chg="addSp delSp modSp new mod setBg">
        <pc:chgData name="Karl Belzer" userId="07ec361a78b98d8f" providerId="LiveId" clId="{2BA46993-12E4-460C-9439-E2B36A25FAB2}" dt="2025-02-25T20:57:27.135" v="1924" actId="27636"/>
        <pc:sldMkLst>
          <pc:docMk/>
          <pc:sldMk cId="4127513531" sldId="267"/>
        </pc:sldMkLst>
        <pc:spChg chg="mod">
          <ac:chgData name="Karl Belzer" userId="07ec361a78b98d8f" providerId="LiveId" clId="{2BA46993-12E4-460C-9439-E2B36A25FAB2}" dt="2025-02-25T20:57:27.135" v="1924" actId="27636"/>
          <ac:spMkLst>
            <pc:docMk/>
            <pc:sldMk cId="4127513531" sldId="267"/>
            <ac:spMk id="2" creationId="{B38408DD-BF6F-6995-00D1-0AF27BA219E6}"/>
          </ac:spMkLst>
        </pc:spChg>
        <pc:spChg chg="del">
          <ac:chgData name="Karl Belzer" userId="07ec361a78b98d8f" providerId="LiveId" clId="{2BA46993-12E4-460C-9439-E2B36A25FAB2}" dt="2025-02-25T20:56:35.405" v="1783" actId="22"/>
          <ac:spMkLst>
            <pc:docMk/>
            <pc:sldMk cId="4127513531" sldId="267"/>
            <ac:spMk id="3" creationId="{AD8E91CF-4BD2-C209-EB06-F8A025C5A893}"/>
          </ac:spMkLst>
        </pc:spChg>
        <pc:spChg chg="add mod">
          <ac:chgData name="Karl Belzer" userId="07ec361a78b98d8f" providerId="LiveId" clId="{2BA46993-12E4-460C-9439-E2B36A25FAB2}" dt="2025-02-25T20:57:10.451" v="1918" actId="20577"/>
          <ac:spMkLst>
            <pc:docMk/>
            <pc:sldMk cId="4127513531" sldId="267"/>
            <ac:spMk id="9" creationId="{813ECDB1-BD33-3A9D-CD36-35FA8760F8CC}"/>
          </ac:spMkLst>
        </pc:spChg>
        <pc:spChg chg="add">
          <ac:chgData name="Karl Belzer" userId="07ec361a78b98d8f" providerId="LiveId" clId="{2BA46993-12E4-460C-9439-E2B36A25FAB2}" dt="2025-02-25T20:56:37.813" v="1784" actId="26606"/>
          <ac:spMkLst>
            <pc:docMk/>
            <pc:sldMk cId="4127513531" sldId="267"/>
            <ac:spMk id="12" creationId="{2B97F24A-32CE-4C1C-A50D-3016B394DCFB}"/>
          </ac:spMkLst>
        </pc:spChg>
        <pc:spChg chg="add">
          <ac:chgData name="Karl Belzer" userId="07ec361a78b98d8f" providerId="LiveId" clId="{2BA46993-12E4-460C-9439-E2B36A25FAB2}" dt="2025-02-25T20:56:37.813" v="1784" actId="26606"/>
          <ac:spMkLst>
            <pc:docMk/>
            <pc:sldMk cId="4127513531" sldId="267"/>
            <ac:spMk id="14" creationId="{CD8B4F24-440B-49E9-B85D-733523DC064B}"/>
          </ac:spMkLst>
        </pc:spChg>
        <pc:picChg chg="add mod ord">
          <ac:chgData name="Karl Belzer" userId="07ec361a78b98d8f" providerId="LiveId" clId="{2BA46993-12E4-460C-9439-E2B36A25FAB2}" dt="2025-02-25T20:56:37.813" v="1784" actId="26606"/>
          <ac:picMkLst>
            <pc:docMk/>
            <pc:sldMk cId="4127513531" sldId="267"/>
            <ac:picMk id="5" creationId="{2B1531A2-59EE-EF8A-D011-E5BA1EB12325}"/>
          </ac:picMkLst>
        </pc:picChg>
      </pc:sldChg>
      <pc:sldChg chg="addSp delSp modSp new mod setBg">
        <pc:chgData name="Karl Belzer" userId="07ec361a78b98d8f" providerId="LiveId" clId="{2BA46993-12E4-460C-9439-E2B36A25FAB2}" dt="2025-02-25T20:59:20.737" v="2114" actId="20577"/>
        <pc:sldMkLst>
          <pc:docMk/>
          <pc:sldMk cId="577557695" sldId="268"/>
        </pc:sldMkLst>
        <pc:spChg chg="mod">
          <ac:chgData name="Karl Belzer" userId="07ec361a78b98d8f" providerId="LiveId" clId="{2BA46993-12E4-460C-9439-E2B36A25FAB2}" dt="2025-02-25T20:58:43.801" v="1949" actId="26606"/>
          <ac:spMkLst>
            <pc:docMk/>
            <pc:sldMk cId="577557695" sldId="268"/>
            <ac:spMk id="2" creationId="{FC568BB6-7FA3-F74E-5744-E1AB610C5B1C}"/>
          </ac:spMkLst>
        </pc:spChg>
        <pc:spChg chg="del">
          <ac:chgData name="Karl Belzer" userId="07ec361a78b98d8f" providerId="LiveId" clId="{2BA46993-12E4-460C-9439-E2B36A25FAB2}" dt="2025-02-25T20:58:19.231" v="1946" actId="22"/>
          <ac:spMkLst>
            <pc:docMk/>
            <pc:sldMk cId="577557695" sldId="268"/>
            <ac:spMk id="3" creationId="{10A5535B-CBEB-CBC9-437E-96833927036F}"/>
          </ac:spMkLst>
        </pc:spChg>
        <pc:spChg chg="add del mod">
          <ac:chgData name="Karl Belzer" userId="07ec361a78b98d8f" providerId="LiveId" clId="{2BA46993-12E4-460C-9439-E2B36A25FAB2}" dt="2025-02-25T20:58:38.585" v="1948" actId="22"/>
          <ac:spMkLst>
            <pc:docMk/>
            <pc:sldMk cId="577557695" sldId="268"/>
            <ac:spMk id="7" creationId="{D846BAD1-F5D2-0DBB-C619-0A7892E15B17}"/>
          </ac:spMkLst>
        </pc:spChg>
        <pc:spChg chg="add mod">
          <ac:chgData name="Karl Belzer" userId="07ec361a78b98d8f" providerId="LiveId" clId="{2BA46993-12E4-460C-9439-E2B36A25FAB2}" dt="2025-02-25T20:59:20.737" v="2114" actId="20577"/>
          <ac:spMkLst>
            <pc:docMk/>
            <pc:sldMk cId="577557695" sldId="268"/>
            <ac:spMk id="13" creationId="{DE06F6E2-1B22-E6F2-F2C3-155C66B716B1}"/>
          </ac:spMkLst>
        </pc:spChg>
        <pc:spChg chg="add">
          <ac:chgData name="Karl Belzer" userId="07ec361a78b98d8f" providerId="LiveId" clId="{2BA46993-12E4-460C-9439-E2B36A25FAB2}" dt="2025-02-25T20:58:43.801" v="1949" actId="26606"/>
          <ac:spMkLst>
            <pc:docMk/>
            <pc:sldMk cId="577557695" sldId="268"/>
            <ac:spMk id="16" creationId="{2B97F24A-32CE-4C1C-A50D-3016B394DCFB}"/>
          </ac:spMkLst>
        </pc:spChg>
        <pc:spChg chg="add">
          <ac:chgData name="Karl Belzer" userId="07ec361a78b98d8f" providerId="LiveId" clId="{2BA46993-12E4-460C-9439-E2B36A25FAB2}" dt="2025-02-25T20:58:43.801" v="1949" actId="26606"/>
          <ac:spMkLst>
            <pc:docMk/>
            <pc:sldMk cId="577557695" sldId="268"/>
            <ac:spMk id="18" creationId="{CD8B4F24-440B-49E9-B85D-733523DC064B}"/>
          </ac:spMkLst>
        </pc:spChg>
        <pc:picChg chg="add del mod ord">
          <ac:chgData name="Karl Belzer" userId="07ec361a78b98d8f" providerId="LiveId" clId="{2BA46993-12E4-460C-9439-E2B36A25FAB2}" dt="2025-02-25T20:58:21.950" v="1947" actId="478"/>
          <ac:picMkLst>
            <pc:docMk/>
            <pc:sldMk cId="577557695" sldId="268"/>
            <ac:picMk id="5" creationId="{A030046D-91BE-D0DD-5014-8D81F291BB90}"/>
          </ac:picMkLst>
        </pc:picChg>
        <pc:picChg chg="add mod ord">
          <ac:chgData name="Karl Belzer" userId="07ec361a78b98d8f" providerId="LiveId" clId="{2BA46993-12E4-460C-9439-E2B36A25FAB2}" dt="2025-02-25T20:58:43.801" v="1949" actId="26606"/>
          <ac:picMkLst>
            <pc:docMk/>
            <pc:sldMk cId="577557695" sldId="268"/>
            <ac:picMk id="9" creationId="{C28D0E62-7F8E-644E-C477-DAB9D635ECC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4B3111-806A-4883-AE9E-14D7753A2059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361234-EEAF-4E92-9226-8BDB416F39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226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361234-EEAF-4E92-9226-8BDB416F39A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155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ED220-26D5-7ED3-43E0-3AE64432D0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79653B-06EF-9A45-BA02-E64F097F71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E25B49-F56C-803C-0B11-F85221D1C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E7666-1557-4BA7-B830-8BD7A3E13E7F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D77661-C5C1-5585-93C8-D98E62941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176284-1EE5-F81A-ACC3-233EE6CA5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1F383-4E9A-4DE6-8351-B7A5C8ECA9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89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414FB-C82F-6B77-5A7D-A9C142BE9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8BFA37-2C6F-7C09-0944-895BAC8076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B7B392-93DA-A180-2120-AEAFF15FE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E7666-1557-4BA7-B830-8BD7A3E13E7F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675022-7F71-98AE-6FAC-3898EA115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82805E-1ADF-F1B0-C0CD-5FB0F231B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1F383-4E9A-4DE6-8351-B7A5C8ECA9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945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5898B53-F386-1DC8-7454-DF579DDB6C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1D9866-360F-FA8A-6EC4-686214CED0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E842C-B737-3085-6558-685F68F0D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E7666-1557-4BA7-B830-8BD7A3E13E7F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E5A813-3240-190F-EC49-BA9EBDA3B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499268-B281-5366-436A-AC859C273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1F383-4E9A-4DE6-8351-B7A5C8ECA9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207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8CCA8-127A-6E23-0FDE-52B8EDFBD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593D12-FAFE-E415-1813-A966B1DD3A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059412-5A57-D2CB-336E-AC0B63ED4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E7666-1557-4BA7-B830-8BD7A3E13E7F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6C0D03-C170-5193-7ECB-E697BED4A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E38F75-B12E-6A6A-4114-C43D0A8BA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1F383-4E9A-4DE6-8351-B7A5C8ECA9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996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DFEE4-E9E3-A193-6E35-DE9ACA981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062F96-476B-6149-84D0-1DB387EA04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705D6C-97D8-829E-07D7-FE4EA2AAA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E7666-1557-4BA7-B830-8BD7A3E13E7F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F6AA3-790C-3F5C-0056-E8E6F1136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CD055-771B-8E1C-6E6A-4EAD213AA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1F383-4E9A-4DE6-8351-B7A5C8ECA9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3764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D2F29-E054-7739-FDFA-BB3C9C09F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C3C9F-0B37-22BE-AA5B-47D5A4D902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359DC1-3787-5CD3-4B1D-76CDD574B7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1B0AC2-722C-5077-244C-F61162DE3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E7666-1557-4BA7-B830-8BD7A3E13E7F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F4DD4A-CC0D-AEBE-B17E-0C7B73748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050966-D0B0-D068-48D1-45AD2CDBC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1F383-4E9A-4DE6-8351-B7A5C8ECA9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583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ACDE0-1110-0150-9B59-5CF0DD3F8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EC90D6-4425-6C6E-3D4A-5C448096CF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DC72E0-D4B7-9686-7946-24DAF38CB4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AE95EC-479E-3F12-BFC0-7044D34C3E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023394-978B-A480-9ADF-B727415920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34C656-ACC8-430C-A820-E744C864B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E7666-1557-4BA7-B830-8BD7A3E13E7F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BB6EA8-49D1-4000-BEC5-082114F35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01F98D4-1E52-01AA-64C0-E2CC15743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1F383-4E9A-4DE6-8351-B7A5C8ECA9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935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8BC57-E90A-D7AD-67A8-FF82E6C39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CBF932-2FF3-D17B-7980-B341D22FF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E7666-1557-4BA7-B830-8BD7A3E13E7F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2B26BC-4E03-5267-DB7C-20CCC3FB5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319F3E-8641-780B-56F6-DB032E199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1F383-4E9A-4DE6-8351-B7A5C8ECA9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695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23313E-7E96-B385-E87B-CF5387644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E7666-1557-4BA7-B830-8BD7A3E13E7F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A73497-FA19-1180-4589-5B469E3B0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8D3F78-16D5-A423-23E4-2A6968DA5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1F383-4E9A-4DE6-8351-B7A5C8ECA9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754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10FA0-671B-F63B-21E7-EF07A242A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9C55BE-B9F4-160A-8B9D-271B810BC0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ABCD3C-34D7-AF46-93D9-73AFFD8F83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33ADFA-77C4-7177-BBBA-A62392311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E7666-1557-4BA7-B830-8BD7A3E13E7F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0A024E-6928-BD94-0A22-4C70456AB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2B0137-5CC3-A329-6162-A4B5EF6A6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1F383-4E9A-4DE6-8351-B7A5C8ECA9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8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E7C3D-C362-143C-C9A8-C14E6DDEC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815CB4B-30AC-EEDB-D6E2-949029F33F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AE47A8-FC29-072C-F643-11F8ACF6F1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BAC4CE-A83F-7635-0EA6-629F8A57B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E7666-1557-4BA7-B830-8BD7A3E13E7F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C5AB6A-7308-2197-C461-1FC7D5C67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09DB4B-2F81-7C36-5DCC-5E0979C4A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1F383-4E9A-4DE6-8351-B7A5C8ECA9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709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B8A3FC4-2E6A-1EB8-AAD3-C25266915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58240E-EB8A-7180-D0BE-0BF91A474C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11202A-638D-CFB9-F16F-53D2CB4B9B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5DE7666-1557-4BA7-B830-8BD7A3E13E7F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3592E4-A836-EAE3-03CB-0BF5575EE4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F3449E-01A3-9453-3F54-6994656BC1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BD1F383-4E9A-4DE6-8351-B7A5C8ECA9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58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83F1A4-6713-0B2A-A60E-521DEDB766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451381"/>
            <a:ext cx="10512552" cy="4066540"/>
          </a:xfrm>
        </p:spPr>
        <p:txBody>
          <a:bodyPr anchor="b">
            <a:normAutofit/>
          </a:bodyPr>
          <a:lstStyle/>
          <a:p>
            <a:pPr algn="l"/>
            <a:r>
              <a:rPr lang="en-US" sz="6600"/>
              <a:t>Weather Mod Internship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5261D1-4B01-FA91-B48A-062F61A61A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199" y="4983276"/>
            <a:ext cx="10512552" cy="1126680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By Payton Belzer</a:t>
            </a:r>
            <a:endParaRPr lang="en-US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9188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568BB6-7FA3-F74E-5744-E1AB610C5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n-US" sz="4200"/>
              <a:t>2024 Rainfall: August</a:t>
            </a:r>
          </a:p>
        </p:txBody>
      </p:sp>
      <p:sp>
        <p:nvSpPr>
          <p:cNvPr id="18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DE06F6E2-1B22-E6F2-F2C3-155C66B716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r>
              <a:rPr lang="en-US" sz="2200" dirty="0"/>
              <a:t>Lower precipitation amounts across areas of district 1 and much of district 2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C28D0E62-7F8E-644E-C477-DAB9D635EC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96" y="952290"/>
            <a:ext cx="6903720" cy="495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5576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2854001-B4AF-4E18-9D2E-33E37F97A8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D479CC-1CE7-476C-00A6-2981E82EA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078992"/>
            <a:ext cx="6268770" cy="1536192"/>
          </a:xfrm>
        </p:spPr>
        <p:txBody>
          <a:bodyPr anchor="b">
            <a:normAutofit/>
          </a:bodyPr>
          <a:lstStyle/>
          <a:p>
            <a:r>
              <a:rPr lang="en-US" sz="5200"/>
              <a:t>June 27 Mission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EA628B-C8FF-4D0B-B111-F101F580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3202" y="36338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2663BD0-064C-40FC-A331-F49FCA9536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8506" y="2935541"/>
            <a:ext cx="62179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1F9C44-CA26-1015-A58F-A222961FD9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270" y="3355848"/>
            <a:ext cx="6244957" cy="2825496"/>
          </a:xfrm>
        </p:spPr>
        <p:txBody>
          <a:bodyPr>
            <a:normAutofit/>
          </a:bodyPr>
          <a:lstStyle/>
          <a:p>
            <a:r>
              <a:rPr lang="en-US" sz="2200"/>
              <a:t>Squall line moving through</a:t>
            </a:r>
          </a:p>
          <a:p>
            <a:r>
              <a:rPr lang="en-US" sz="2200"/>
              <a:t>Convection ahead of the squall line</a:t>
            </a:r>
          </a:p>
          <a:p>
            <a:r>
              <a:rPr lang="en-US" sz="2200"/>
              <a:t>Both planes launched, line jumped on top of us</a:t>
            </a:r>
          </a:p>
          <a:p>
            <a:r>
              <a:rPr lang="en-US" sz="2200"/>
              <a:t>Both planes fled to Rapid City, SD</a:t>
            </a:r>
          </a:p>
        </p:txBody>
      </p:sp>
      <p:pic>
        <p:nvPicPr>
          <p:cNvPr id="5" name="Picture 4" descr="A view of the sky from the airplane window&#10;&#10;AI-generated content may be incorrect.">
            <a:extLst>
              <a:ext uri="{FF2B5EF4-FFF2-40B4-BE49-F238E27FC236}">
                <a16:creationId xmlns:a16="http://schemas.microsoft.com/office/drawing/2014/main" id="{87F05D85-53C1-0ECE-7644-E0F35D8D60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9" r="3" b="3"/>
          <a:stretch/>
        </p:blipFill>
        <p:spPr>
          <a:xfrm rot="5400000">
            <a:off x="6920483" y="1367028"/>
            <a:ext cx="5577840" cy="4050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1718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D48D9584-D2FD-48CE-9E17-4E250B743B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A close up of a plane&#10;&#10;AI-generated content may be incorrect.">
            <a:extLst>
              <a:ext uri="{FF2B5EF4-FFF2-40B4-BE49-F238E27FC236}">
                <a16:creationId xmlns:a16="http://schemas.microsoft.com/office/drawing/2014/main" id="{7949AADF-48C2-678F-AA0E-FF3C908B29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15" r="-2" b="-2"/>
          <a:stretch/>
        </p:blipFill>
        <p:spPr>
          <a:xfrm>
            <a:off x="357721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19" name="Picture 18" descr="A large white cloud formation&#10;&#10;AI-generated content may be incorrect.">
            <a:extLst>
              <a:ext uri="{FF2B5EF4-FFF2-40B4-BE49-F238E27FC236}">
                <a16:creationId xmlns:a16="http://schemas.microsoft.com/office/drawing/2014/main" id="{ABDD0774-F3A6-2AE8-2040-0F9641663A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9" r="4" b="4"/>
          <a:stretch/>
        </p:blipFill>
        <p:spPr>
          <a:xfrm>
            <a:off x="7822523" y="3456433"/>
            <a:ext cx="4369477" cy="3401568"/>
          </a:xfrm>
          <a:custGeom>
            <a:avLst/>
            <a:gdLst/>
            <a:ahLst/>
            <a:cxnLst/>
            <a:rect l="l" t="t" r="r" b="b"/>
            <a:pathLst>
              <a:path w="4369477" h="3401568">
                <a:moveTo>
                  <a:pt x="781270" y="0"/>
                </a:moveTo>
                <a:lnTo>
                  <a:pt x="4369477" y="0"/>
                </a:lnTo>
                <a:lnTo>
                  <a:pt x="4369477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17" name="Content Placeholder 16" descr="A cloudy sky with a few clouds&#10;&#10;AI-generated content may be incorrect.">
            <a:extLst>
              <a:ext uri="{FF2B5EF4-FFF2-40B4-BE49-F238E27FC236}">
                <a16:creationId xmlns:a16="http://schemas.microsoft.com/office/drawing/2014/main" id="{32741EBF-CEBB-2F8F-26E9-1494DE467F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9" r="2" b="2"/>
          <a:stretch/>
        </p:blipFill>
        <p:spPr>
          <a:xfrm>
            <a:off x="3630260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30" name="Freeform: Shape 29">
            <a:extLst>
              <a:ext uri="{FF2B5EF4-FFF2-40B4-BE49-F238E27FC236}">
                <a16:creationId xmlns:a16="http://schemas.microsoft.com/office/drawing/2014/main" id="{CA17DEF4-6C5D-41C6-8D93-5C7CFD7ADA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97136" cy="6858000"/>
          </a:xfrm>
          <a:custGeom>
            <a:avLst/>
            <a:gdLst>
              <a:gd name="connsiteX0" fmla="*/ 0 w 4397136"/>
              <a:gd name="connsiteY0" fmla="*/ 0 h 6858000"/>
              <a:gd name="connsiteX1" fmla="*/ 3599069 w 4397136"/>
              <a:gd name="connsiteY1" fmla="*/ 0 h 6858000"/>
              <a:gd name="connsiteX2" fmla="*/ 3634072 w 4397136"/>
              <a:gd name="connsiteY2" fmla="*/ 58977 h 6858000"/>
              <a:gd name="connsiteX3" fmla="*/ 4397136 w 4397136"/>
              <a:gd name="connsiteY3" fmla="*/ 3474189 h 6858000"/>
              <a:gd name="connsiteX4" fmla="*/ 3802221 w 4397136"/>
              <a:gd name="connsiteY4" fmla="*/ 6546415 h 6858000"/>
              <a:gd name="connsiteX5" fmla="*/ 3649466 w 4397136"/>
              <a:gd name="connsiteY5" fmla="*/ 6858000 h 6858000"/>
              <a:gd name="connsiteX6" fmla="*/ 0 w 4397136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7136" h="6858000">
                <a:moveTo>
                  <a:pt x="0" y="0"/>
                </a:moveTo>
                <a:lnTo>
                  <a:pt x="3599069" y="0"/>
                </a:lnTo>
                <a:lnTo>
                  <a:pt x="3634072" y="58977"/>
                </a:lnTo>
                <a:cubicBezTo>
                  <a:pt x="4105532" y="933006"/>
                  <a:pt x="4397136" y="2140466"/>
                  <a:pt x="4397136" y="3474189"/>
                </a:cubicBezTo>
                <a:cubicBezTo>
                  <a:pt x="4397136" y="4641197"/>
                  <a:pt x="4173877" y="5711534"/>
                  <a:pt x="3802221" y="6546415"/>
                </a:cubicBezTo>
                <a:lnTo>
                  <a:pt x="3649466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2" name="Freeform: Shape 31">
            <a:extLst>
              <a:ext uri="{FF2B5EF4-FFF2-40B4-BE49-F238E27FC236}">
                <a16:creationId xmlns:a16="http://schemas.microsoft.com/office/drawing/2014/main" id="{22BBC5A3-5C8C-4FB9-AEFF-8778D2C98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86504" cy="6858000"/>
          </a:xfrm>
          <a:custGeom>
            <a:avLst/>
            <a:gdLst>
              <a:gd name="connsiteX0" fmla="*/ 0 w 4386504"/>
              <a:gd name="connsiteY0" fmla="*/ 0 h 6858000"/>
              <a:gd name="connsiteX1" fmla="*/ 3588437 w 4386504"/>
              <a:gd name="connsiteY1" fmla="*/ 0 h 6858000"/>
              <a:gd name="connsiteX2" fmla="*/ 3623440 w 4386504"/>
              <a:gd name="connsiteY2" fmla="*/ 58977 h 6858000"/>
              <a:gd name="connsiteX3" fmla="*/ 4386504 w 4386504"/>
              <a:gd name="connsiteY3" fmla="*/ 3474189 h 6858000"/>
              <a:gd name="connsiteX4" fmla="*/ 3791589 w 4386504"/>
              <a:gd name="connsiteY4" fmla="*/ 6546415 h 6858000"/>
              <a:gd name="connsiteX5" fmla="*/ 3638834 w 4386504"/>
              <a:gd name="connsiteY5" fmla="*/ 6858000 h 6858000"/>
              <a:gd name="connsiteX6" fmla="*/ 0 w 438650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6504" h="6858000">
                <a:moveTo>
                  <a:pt x="0" y="0"/>
                </a:moveTo>
                <a:lnTo>
                  <a:pt x="3588437" y="0"/>
                </a:lnTo>
                <a:lnTo>
                  <a:pt x="3623440" y="58977"/>
                </a:lnTo>
                <a:cubicBezTo>
                  <a:pt x="4094900" y="933006"/>
                  <a:pt x="4386504" y="2140466"/>
                  <a:pt x="4386504" y="3474189"/>
                </a:cubicBezTo>
                <a:cubicBezTo>
                  <a:pt x="4386504" y="4641197"/>
                  <a:pt x="4163245" y="5711534"/>
                  <a:pt x="3791589" y="6546415"/>
                </a:cubicBezTo>
                <a:lnTo>
                  <a:pt x="363883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0E3329-766B-4E61-96C2-FD7F16887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2" y="1508760"/>
            <a:ext cx="3429000" cy="28986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Pictures: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BB917E8-D696-4787-96D6-521A9C42F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 descr="A view of the sun through the clouds&#10;&#10;AI-generated content may be incorrect.">
            <a:extLst>
              <a:ext uri="{FF2B5EF4-FFF2-40B4-BE49-F238E27FC236}">
                <a16:creationId xmlns:a16="http://schemas.microsoft.com/office/drawing/2014/main" id="{DD68C490-6D83-13E0-FDB4-E2CCA24DFD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9" r="4" b="4"/>
          <a:stretch/>
        </p:blipFill>
        <p:spPr>
          <a:xfrm>
            <a:off x="7845207" y="10"/>
            <a:ext cx="4346795" cy="3401558"/>
          </a:xfrm>
          <a:custGeom>
            <a:avLst/>
            <a:gdLst/>
            <a:ahLst/>
            <a:cxnLst/>
            <a:rect l="l" t="t" r="r" b="b"/>
            <a:pathLst>
              <a:path w="4346795" h="3401568">
                <a:moveTo>
                  <a:pt x="0" y="0"/>
                </a:moveTo>
                <a:lnTo>
                  <a:pt x="4346795" y="0"/>
                </a:lnTo>
                <a:lnTo>
                  <a:pt x="4346795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39F4C545-E278-42ED-9B78-2EBA464444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4544568"/>
            <a:ext cx="341496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85836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lane on the runway at sunset&#10;&#10;AI-generated content may be incorrect.">
            <a:extLst>
              <a:ext uri="{FF2B5EF4-FFF2-40B4-BE49-F238E27FC236}">
                <a16:creationId xmlns:a16="http://schemas.microsoft.com/office/drawing/2014/main" id="{5B362193-E052-3B6D-DB71-C764B027055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FC9CF0-1AAC-B4EB-FA43-E8F388678E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Thank You!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E816B3-9608-EB4E-0C1A-B2F010C4F8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7950192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60552F-CD26-FD44-707F-1A98744BC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/>
              <a:t>Background: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43317A-F62F-5B4B-C8EA-11F4F65E6E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2200"/>
              <a:t>Commercial aviation and atmospheric science dual major</a:t>
            </a:r>
          </a:p>
          <a:p>
            <a:pPr lvl="1"/>
            <a:r>
              <a:rPr lang="en-US" sz="2200"/>
              <a:t>Senior here at UND</a:t>
            </a:r>
          </a:p>
          <a:p>
            <a:r>
              <a:rPr lang="en-US" sz="2200"/>
              <a:t>Was with the NDCMP Project as an intern during the Summer of 2024</a:t>
            </a:r>
          </a:p>
          <a:p>
            <a:pPr lvl="1"/>
            <a:r>
              <a:rPr lang="en-US" sz="2200"/>
              <a:t>Seed 2 stationed in Bowman, ND</a:t>
            </a:r>
          </a:p>
          <a:p>
            <a:endParaRPr lang="en-US" sz="2200"/>
          </a:p>
        </p:txBody>
      </p:sp>
      <p:pic>
        <p:nvPicPr>
          <p:cNvPr id="5" name="Picture 4" descr="A person standing in front of a plane&#10;&#10;AI-generated content may be incorrect.">
            <a:extLst>
              <a:ext uri="{FF2B5EF4-FFF2-40B4-BE49-F238E27FC236}">
                <a16:creationId xmlns:a16="http://schemas.microsoft.com/office/drawing/2014/main" id="{D32F666B-A21B-D26D-3709-F369FD085B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7" r="8945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610796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FEDCC7-7A13-48C8-F923-35C22CAD7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/>
              <a:t>Internship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30ACEC-5728-E656-56A0-F0AEB597B6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2000"/>
              <a:t>Work around 30 – 40 hours per week</a:t>
            </a:r>
          </a:p>
          <a:p>
            <a:pPr lvl="1"/>
            <a:r>
              <a:rPr lang="en-US" sz="2000"/>
              <a:t>Flying missions</a:t>
            </a:r>
          </a:p>
          <a:p>
            <a:pPr lvl="1"/>
            <a:r>
              <a:rPr lang="en-US" sz="2000"/>
              <a:t>Paperwork for the missions</a:t>
            </a:r>
          </a:p>
          <a:p>
            <a:pPr lvl="1"/>
            <a:r>
              <a:rPr lang="en-US" sz="2000"/>
              <a:t>Mixing chemicals (Silver Iodide) and chemical inventory</a:t>
            </a:r>
          </a:p>
          <a:p>
            <a:pPr lvl="1"/>
            <a:r>
              <a:rPr lang="en-US" sz="2000"/>
              <a:t>Keeping airplanes/burners clean</a:t>
            </a:r>
          </a:p>
          <a:p>
            <a:pPr lvl="1"/>
            <a:r>
              <a:rPr lang="en-US" sz="2000"/>
              <a:t>Public outreach</a:t>
            </a:r>
          </a:p>
          <a:p>
            <a:pPr lvl="1"/>
            <a:r>
              <a:rPr lang="en-US" sz="2000"/>
              <a:t>Helping at the airport</a:t>
            </a:r>
          </a:p>
          <a:p>
            <a:endParaRPr lang="en-US" sz="2000"/>
          </a:p>
        </p:txBody>
      </p:sp>
      <p:pic>
        <p:nvPicPr>
          <p:cNvPr id="5" name="Picture 4" descr="A person driving a tractor&#10;&#10;AI-generated content may be incorrect.">
            <a:extLst>
              <a:ext uri="{FF2B5EF4-FFF2-40B4-BE49-F238E27FC236}">
                <a16:creationId xmlns:a16="http://schemas.microsoft.com/office/drawing/2014/main" id="{5B2FDE5B-91B1-1BE0-4236-0FFD619A22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48" r="-1" b="15778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197777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59653884-08CE-4579-8A80-F00D55BF07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erson wearing headphones and microphone&#10;&#10;AI-generated content may be incorrect.">
            <a:extLst>
              <a:ext uri="{FF2B5EF4-FFF2-40B4-BE49-F238E27FC236}">
                <a16:creationId xmlns:a16="http://schemas.microsoft.com/office/drawing/2014/main" id="{41F5BE00-F84D-9925-65D2-19856618CC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0" r="-3" b="12071"/>
          <a:stretch/>
        </p:blipFill>
        <p:spPr>
          <a:xfrm rot="5400000">
            <a:off x="-1186468" y="1186467"/>
            <a:ext cx="6309360" cy="3936424"/>
          </a:xfrm>
          <a:prstGeom prst="rect">
            <a:avLst/>
          </a:prstGeom>
        </p:spPr>
      </p:pic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720D4FAC-7B9A-4A4F-8E53-071522870B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3078" y="201352"/>
            <a:ext cx="7568588" cy="2093976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7D4D16-6852-789D-5DF0-3AE03E03D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1271" y="443668"/>
            <a:ext cx="2871216" cy="1609344"/>
          </a:xfrm>
        </p:spPr>
        <p:txBody>
          <a:bodyPr>
            <a:normAutofit/>
          </a:bodyPr>
          <a:lstStyle/>
          <a:p>
            <a:r>
              <a:rPr lang="en-US" sz="2400"/>
              <a:t>Opportunities: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DD2A13B-608C-4BE1-AC1F-62B2DAF76B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5702" y="897487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77038ED-F717-467A-8D75-D8441BB926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854550" y="1239196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9233E9-0E81-89E3-4A55-4925E89BEA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91391" y="443668"/>
            <a:ext cx="3712464" cy="1609344"/>
          </a:xfrm>
        </p:spPr>
        <p:txBody>
          <a:bodyPr anchor="ctr">
            <a:normAutofit/>
          </a:bodyPr>
          <a:lstStyle/>
          <a:p>
            <a:r>
              <a:rPr lang="en-US" sz="1600"/>
              <a:t>I worked with the airport manager at Bowman on an L-39</a:t>
            </a:r>
          </a:p>
          <a:p>
            <a:pPr lvl="1"/>
            <a:r>
              <a:rPr lang="en-US" sz="1600"/>
              <a:t>Helped with getting the ejection seats into place</a:t>
            </a:r>
          </a:p>
          <a:p>
            <a:pPr lvl="1"/>
            <a:r>
              <a:rPr lang="en-US" sz="1600"/>
              <a:t>Helped with run-up of the plane</a:t>
            </a:r>
          </a:p>
        </p:txBody>
      </p:sp>
      <p:pic>
        <p:nvPicPr>
          <p:cNvPr id="5" name="Picture 4" descr="A blue and white airplane in a hangar&#10;&#10;AI-generated content may be incorrect.">
            <a:extLst>
              <a:ext uri="{FF2B5EF4-FFF2-40B4-BE49-F238E27FC236}">
                <a16:creationId xmlns:a16="http://schemas.microsoft.com/office/drawing/2014/main" id="{5159FD53-997D-C7C9-CD52-4FE3FFAE27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5" r="5453" b="-1"/>
          <a:stretch/>
        </p:blipFill>
        <p:spPr>
          <a:xfrm>
            <a:off x="4155702" y="2573434"/>
            <a:ext cx="3922776" cy="3735926"/>
          </a:xfrm>
          <a:prstGeom prst="rect">
            <a:avLst/>
          </a:prstGeom>
        </p:spPr>
      </p:pic>
      <p:pic>
        <p:nvPicPr>
          <p:cNvPr id="7" name="Picture 6" descr="A blue and white airplane&#10;&#10;AI-generated content may be incorrect.">
            <a:extLst>
              <a:ext uri="{FF2B5EF4-FFF2-40B4-BE49-F238E27FC236}">
                <a16:creationId xmlns:a16="http://schemas.microsoft.com/office/drawing/2014/main" id="{99A224C1-9928-0D08-025D-1517175795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3" r="5127" b="-4"/>
          <a:stretch/>
        </p:blipFill>
        <p:spPr>
          <a:xfrm>
            <a:off x="8290932" y="2560123"/>
            <a:ext cx="3901068" cy="374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9091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454457-6125-6236-A2B8-D02B689FA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/>
              <a:t>Day to Day Routine: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2CC35C-C0A6-6DBB-F772-39EB95A78D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2000"/>
              <a:t>On call, so whenever the weather happens, you have to be ready to go</a:t>
            </a:r>
          </a:p>
          <a:p>
            <a:pPr lvl="1"/>
            <a:r>
              <a:rPr lang="en-US" sz="2000"/>
              <a:t>Late nights and early mornings</a:t>
            </a:r>
          </a:p>
          <a:p>
            <a:pPr lvl="1"/>
            <a:r>
              <a:rPr lang="en-US" sz="2000"/>
              <a:t>Night missions</a:t>
            </a:r>
          </a:p>
          <a:p>
            <a:r>
              <a:rPr lang="en-US" sz="2000"/>
              <a:t>Daily preflight of the aircraft to ensure readiness to launch</a:t>
            </a:r>
          </a:p>
          <a:p>
            <a:r>
              <a:rPr lang="en-US" sz="2000"/>
              <a:t>Daily weather briefing outlining expectations of weather for that day</a:t>
            </a:r>
          </a:p>
          <a:p>
            <a:endParaRPr lang="en-US" sz="2000"/>
          </a:p>
          <a:p>
            <a:pPr lvl="1"/>
            <a:endParaRPr lang="en-US" sz="2000"/>
          </a:p>
          <a:p>
            <a:pPr lvl="1"/>
            <a:endParaRPr lang="en-US" sz="2000"/>
          </a:p>
        </p:txBody>
      </p:sp>
      <p:pic>
        <p:nvPicPr>
          <p:cNvPr id="5" name="Picture 4" descr="A large cloud in the sky&#10;&#10;AI-generated content may be incorrect.">
            <a:extLst>
              <a:ext uri="{FF2B5EF4-FFF2-40B4-BE49-F238E27FC236}">
                <a16:creationId xmlns:a16="http://schemas.microsoft.com/office/drawing/2014/main" id="{B898737F-BFD4-9AC8-8874-2266ECD81B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7" r="18446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893473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95B1FC96-0749-41C9-BAED-E089E7714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C62508-53A4-15E6-9220-7999D6EE4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562856"/>
            <a:ext cx="3419856" cy="1600200"/>
          </a:xfrm>
        </p:spPr>
        <p:txBody>
          <a:bodyPr anchor="ctr">
            <a:normAutofit/>
          </a:bodyPr>
          <a:lstStyle/>
          <a:p>
            <a:r>
              <a:rPr lang="en-US" sz="4800"/>
              <a:t>Missions:</a:t>
            </a:r>
          </a:p>
        </p:txBody>
      </p:sp>
      <p:pic>
        <p:nvPicPr>
          <p:cNvPr id="5" name="Picture 4" descr="A building with a dome on top&#10;&#10;AI-generated content may be incorrect.">
            <a:extLst>
              <a:ext uri="{FF2B5EF4-FFF2-40B4-BE49-F238E27FC236}">
                <a16:creationId xmlns:a16="http://schemas.microsoft.com/office/drawing/2014/main" id="{012E3DAA-8534-4B12-BC97-4D5A0B8F23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66" b="17006"/>
          <a:stretch/>
        </p:blipFill>
        <p:spPr>
          <a:xfrm>
            <a:off x="5" y="10"/>
            <a:ext cx="6095995" cy="4196271"/>
          </a:xfrm>
          <a:custGeom>
            <a:avLst/>
            <a:gdLst/>
            <a:ahLst/>
            <a:cxnLst/>
            <a:rect l="l" t="t" r="r" b="b"/>
            <a:pathLst>
              <a:path w="6005375" h="4196281">
                <a:moveTo>
                  <a:pt x="0" y="0"/>
                </a:moveTo>
                <a:lnTo>
                  <a:pt x="6000672" y="0"/>
                </a:lnTo>
                <a:lnTo>
                  <a:pt x="5998730" y="19709"/>
                </a:lnTo>
                <a:cubicBezTo>
                  <a:pt x="6001245" y="280059"/>
                  <a:pt x="5986415" y="540409"/>
                  <a:pt x="5999656" y="800631"/>
                </a:cubicBezTo>
                <a:cubicBezTo>
                  <a:pt x="6009855" y="1001996"/>
                  <a:pt x="6003364" y="1203233"/>
                  <a:pt x="5999656" y="1404471"/>
                </a:cubicBezTo>
                <a:cubicBezTo>
                  <a:pt x="5992506" y="1790420"/>
                  <a:pt x="6003364" y="2175860"/>
                  <a:pt x="5998730" y="2561300"/>
                </a:cubicBezTo>
                <a:cubicBezTo>
                  <a:pt x="5996744" y="2732154"/>
                  <a:pt x="5998994" y="2902754"/>
                  <a:pt x="6003364" y="3073609"/>
                </a:cubicBezTo>
                <a:cubicBezTo>
                  <a:pt x="6009720" y="3317560"/>
                  <a:pt x="5999923" y="3561638"/>
                  <a:pt x="5989197" y="3805463"/>
                </a:cubicBezTo>
                <a:cubicBezTo>
                  <a:pt x="5985594" y="3872508"/>
                  <a:pt x="5984647" y="3939633"/>
                  <a:pt x="5986348" y="4006695"/>
                </a:cubicBezTo>
                <a:lnTo>
                  <a:pt x="5997254" y="4174633"/>
                </a:lnTo>
                <a:lnTo>
                  <a:pt x="5951601" y="4176620"/>
                </a:lnTo>
                <a:cubicBezTo>
                  <a:pt x="5886702" y="4176651"/>
                  <a:pt x="5821788" y="4174749"/>
                  <a:pt x="5756905" y="4173480"/>
                </a:cubicBezTo>
                <a:cubicBezTo>
                  <a:pt x="5518559" y="4169040"/>
                  <a:pt x="5280086" y="4173480"/>
                  <a:pt x="5042247" y="4150774"/>
                </a:cubicBezTo>
                <a:cubicBezTo>
                  <a:pt x="4977618" y="4144622"/>
                  <a:pt x="4912546" y="4140690"/>
                  <a:pt x="4847600" y="4141467"/>
                </a:cubicBezTo>
                <a:cubicBezTo>
                  <a:pt x="4782655" y="4142244"/>
                  <a:pt x="4717835" y="4147730"/>
                  <a:pt x="4653713" y="4160414"/>
                </a:cubicBezTo>
                <a:cubicBezTo>
                  <a:pt x="4446571" y="4200625"/>
                  <a:pt x="4238796" y="4203162"/>
                  <a:pt x="4029497" y="4186925"/>
                </a:cubicBezTo>
                <a:cubicBezTo>
                  <a:pt x="3943621" y="4180203"/>
                  <a:pt x="3857746" y="4169040"/>
                  <a:pt x="3771489" y="4171196"/>
                </a:cubicBezTo>
                <a:cubicBezTo>
                  <a:pt x="3623585" y="4175129"/>
                  <a:pt x="3475554" y="4167137"/>
                  <a:pt x="3327523" y="4169167"/>
                </a:cubicBezTo>
                <a:cubicBezTo>
                  <a:pt x="3323528" y="4169738"/>
                  <a:pt x="3319443" y="4169205"/>
                  <a:pt x="3315727" y="4167645"/>
                </a:cubicBezTo>
                <a:cubicBezTo>
                  <a:pt x="3278941" y="4142402"/>
                  <a:pt x="3238603" y="4152169"/>
                  <a:pt x="3200549" y="4158765"/>
                </a:cubicBezTo>
                <a:cubicBezTo>
                  <a:pt x="3074082" y="4180710"/>
                  <a:pt x="2947742" y="4191492"/>
                  <a:pt x="2819246" y="4174494"/>
                </a:cubicBezTo>
                <a:cubicBezTo>
                  <a:pt x="2696546" y="4156698"/>
                  <a:pt x="2572096" y="4154478"/>
                  <a:pt x="2448851" y="4167898"/>
                </a:cubicBezTo>
                <a:cubicBezTo>
                  <a:pt x="2279383" y="4187687"/>
                  <a:pt x="2110549" y="4183501"/>
                  <a:pt x="1941462" y="4167898"/>
                </a:cubicBezTo>
                <a:cubicBezTo>
                  <a:pt x="1872837" y="4161556"/>
                  <a:pt x="1803198" y="4150774"/>
                  <a:pt x="1735208" y="4166630"/>
                </a:cubicBezTo>
                <a:cubicBezTo>
                  <a:pt x="1651489" y="4186038"/>
                  <a:pt x="1568023" y="4179695"/>
                  <a:pt x="1484050" y="4175382"/>
                </a:cubicBezTo>
                <a:cubicBezTo>
                  <a:pt x="1377752" y="4169801"/>
                  <a:pt x="1271708" y="4153692"/>
                  <a:pt x="1165029" y="4166376"/>
                </a:cubicBezTo>
                <a:cubicBezTo>
                  <a:pt x="1115685" y="4172211"/>
                  <a:pt x="1066722" y="4181471"/>
                  <a:pt x="1016744" y="4179061"/>
                </a:cubicBezTo>
                <a:cubicBezTo>
                  <a:pt x="878481" y="4172719"/>
                  <a:pt x="740344" y="4165235"/>
                  <a:pt x="601826" y="4166376"/>
                </a:cubicBezTo>
                <a:cubicBezTo>
                  <a:pt x="543857" y="4166757"/>
                  <a:pt x="486268" y="4168659"/>
                  <a:pt x="428553" y="4172845"/>
                </a:cubicBezTo>
                <a:cubicBezTo>
                  <a:pt x="320859" y="4180710"/>
                  <a:pt x="213546" y="4170055"/>
                  <a:pt x="106234" y="4166249"/>
                </a:cubicBezTo>
                <a:lnTo>
                  <a:pt x="0" y="4171008"/>
                </a:lnTo>
                <a:close/>
              </a:path>
            </a:pathLst>
          </a:custGeom>
        </p:spPr>
      </p:pic>
      <p:pic>
        <p:nvPicPr>
          <p:cNvPr id="7" name="Picture 6" descr="A storm clouds over a road&#10;&#10;AI-generated content may be incorrect.">
            <a:extLst>
              <a:ext uri="{FF2B5EF4-FFF2-40B4-BE49-F238E27FC236}">
                <a16:creationId xmlns:a16="http://schemas.microsoft.com/office/drawing/2014/main" id="{16D07665-D8F1-42EA-705E-C5A3C0394B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7" r="-3" b="-3"/>
          <a:stretch/>
        </p:blipFill>
        <p:spPr>
          <a:xfrm>
            <a:off x="6019800" y="10"/>
            <a:ext cx="6172195" cy="4187662"/>
          </a:xfrm>
          <a:custGeom>
            <a:avLst/>
            <a:gdLst/>
            <a:ahLst/>
            <a:cxnLst/>
            <a:rect l="l" t="t" r="r" b="b"/>
            <a:pathLst>
              <a:path w="6006950" h="4187672">
                <a:moveTo>
                  <a:pt x="9223" y="0"/>
                </a:moveTo>
                <a:lnTo>
                  <a:pt x="6006950" y="0"/>
                </a:lnTo>
                <a:lnTo>
                  <a:pt x="6006950" y="4169490"/>
                </a:lnTo>
                <a:lnTo>
                  <a:pt x="5787907" y="4174448"/>
                </a:lnTo>
                <a:cubicBezTo>
                  <a:pt x="5713866" y="4173475"/>
                  <a:pt x="5639861" y="4169853"/>
                  <a:pt x="5566029" y="4163587"/>
                </a:cubicBezTo>
                <a:cubicBezTo>
                  <a:pt x="5458843" y="4155595"/>
                  <a:pt x="5350768" y="4144559"/>
                  <a:pt x="5244343" y="4164855"/>
                </a:cubicBezTo>
                <a:cubicBezTo>
                  <a:pt x="5127517" y="4187307"/>
                  <a:pt x="5010817" y="4187434"/>
                  <a:pt x="4892977" y="4181726"/>
                </a:cubicBezTo>
                <a:cubicBezTo>
                  <a:pt x="4792260" y="4176906"/>
                  <a:pt x="4691923" y="4151536"/>
                  <a:pt x="4590445" y="4178301"/>
                </a:cubicBezTo>
                <a:cubicBezTo>
                  <a:pt x="4580348" y="4179772"/>
                  <a:pt x="4570061" y="4179341"/>
                  <a:pt x="4560128" y="4177032"/>
                </a:cubicBezTo>
                <a:cubicBezTo>
                  <a:pt x="4449137" y="4161684"/>
                  <a:pt x="4337384" y="4174242"/>
                  <a:pt x="4226013" y="4169929"/>
                </a:cubicBezTo>
                <a:cubicBezTo>
                  <a:pt x="4174640" y="4167899"/>
                  <a:pt x="4122252" y="4169041"/>
                  <a:pt x="4071513" y="4163587"/>
                </a:cubicBezTo>
                <a:cubicBezTo>
                  <a:pt x="3955067" y="4151156"/>
                  <a:pt x="3838874" y="4144559"/>
                  <a:pt x="3723697" y="4173861"/>
                </a:cubicBezTo>
                <a:cubicBezTo>
                  <a:pt x="3690082" y="4181764"/>
                  <a:pt x="3655732" y="4186013"/>
                  <a:pt x="3621204" y="4186546"/>
                </a:cubicBezTo>
                <a:cubicBezTo>
                  <a:pt x="3508437" y="4190605"/>
                  <a:pt x="3396050" y="4182867"/>
                  <a:pt x="3283664" y="4176525"/>
                </a:cubicBezTo>
                <a:cubicBezTo>
                  <a:pt x="3205652" y="4172085"/>
                  <a:pt x="3127768" y="4162445"/>
                  <a:pt x="3049630" y="4170563"/>
                </a:cubicBezTo>
                <a:cubicBezTo>
                  <a:pt x="3004218" y="4175257"/>
                  <a:pt x="2958427" y="4175257"/>
                  <a:pt x="2913015" y="4170563"/>
                </a:cubicBezTo>
                <a:cubicBezTo>
                  <a:pt x="2829321" y="4160758"/>
                  <a:pt x="2744879" y="4158931"/>
                  <a:pt x="2660842" y="4165109"/>
                </a:cubicBezTo>
                <a:cubicBezTo>
                  <a:pt x="2535390" y="4175891"/>
                  <a:pt x="2410065" y="4184897"/>
                  <a:pt x="2284232" y="4167773"/>
                </a:cubicBezTo>
                <a:cubicBezTo>
                  <a:pt x="2212868" y="4156559"/>
                  <a:pt x="2140312" y="4155240"/>
                  <a:pt x="2068592" y="4163840"/>
                </a:cubicBezTo>
                <a:cubicBezTo>
                  <a:pt x="1897729" y="4187814"/>
                  <a:pt x="1726485" y="4180077"/>
                  <a:pt x="1555241" y="4170183"/>
                </a:cubicBezTo>
                <a:cubicBezTo>
                  <a:pt x="1440824" y="4163460"/>
                  <a:pt x="1325901" y="4151156"/>
                  <a:pt x="1211738" y="4167392"/>
                </a:cubicBezTo>
                <a:cubicBezTo>
                  <a:pt x="1066118" y="4187688"/>
                  <a:pt x="920370" y="4180965"/>
                  <a:pt x="774368" y="4175003"/>
                </a:cubicBezTo>
                <a:cubicBezTo>
                  <a:pt x="667182" y="4170563"/>
                  <a:pt x="559869" y="4157117"/>
                  <a:pt x="452430" y="4173734"/>
                </a:cubicBezTo>
                <a:cubicBezTo>
                  <a:pt x="441369" y="4175244"/>
                  <a:pt x="430117" y="4174115"/>
                  <a:pt x="419576" y="4170436"/>
                </a:cubicBezTo>
                <a:cubicBezTo>
                  <a:pt x="378807" y="4157016"/>
                  <a:pt x="335096" y="4155215"/>
                  <a:pt x="293363" y="4165236"/>
                </a:cubicBezTo>
                <a:cubicBezTo>
                  <a:pt x="216367" y="4182106"/>
                  <a:pt x="139497" y="4189463"/>
                  <a:pt x="61105" y="4174115"/>
                </a:cubicBezTo>
                <a:lnTo>
                  <a:pt x="13323" y="4171265"/>
                </a:lnTo>
                <a:lnTo>
                  <a:pt x="28554" y="3843045"/>
                </a:lnTo>
                <a:cubicBezTo>
                  <a:pt x="30457" y="3722610"/>
                  <a:pt x="27412" y="3602256"/>
                  <a:pt x="15626" y="3482187"/>
                </a:cubicBezTo>
                <a:cubicBezTo>
                  <a:pt x="-847" y="3335690"/>
                  <a:pt x="-4304" y="3188124"/>
                  <a:pt x="5296" y="3041068"/>
                </a:cubicBezTo>
                <a:cubicBezTo>
                  <a:pt x="11786" y="2956911"/>
                  <a:pt x="18539" y="2872754"/>
                  <a:pt x="22776" y="2788472"/>
                </a:cubicBezTo>
                <a:cubicBezTo>
                  <a:pt x="28180" y="2668580"/>
                  <a:pt x="25173" y="2548474"/>
                  <a:pt x="13771" y="2428964"/>
                </a:cubicBezTo>
                <a:cubicBezTo>
                  <a:pt x="4237" y="2337829"/>
                  <a:pt x="3177" y="2246070"/>
                  <a:pt x="10593" y="2154757"/>
                </a:cubicBezTo>
                <a:cubicBezTo>
                  <a:pt x="25690" y="1999286"/>
                  <a:pt x="9931" y="1843813"/>
                  <a:pt x="5032" y="1688466"/>
                </a:cubicBezTo>
                <a:cubicBezTo>
                  <a:pt x="-3577" y="1402691"/>
                  <a:pt x="20393" y="1117045"/>
                  <a:pt x="9666" y="831270"/>
                </a:cubicBezTo>
                <a:cubicBezTo>
                  <a:pt x="3841" y="689908"/>
                  <a:pt x="16420" y="548673"/>
                  <a:pt x="9666" y="407311"/>
                </a:cubicBezTo>
                <a:cubicBezTo>
                  <a:pt x="4105" y="306755"/>
                  <a:pt x="397" y="206200"/>
                  <a:pt x="4105" y="105518"/>
                </a:cubicBezTo>
                <a:cubicBezTo>
                  <a:pt x="5164" y="78059"/>
                  <a:pt x="5826" y="50473"/>
                  <a:pt x="9534" y="23396"/>
                </a:cubicBezTo>
                <a:close/>
              </a:path>
            </a:pathLst>
          </a:custGeom>
        </p:spPr>
      </p:pic>
      <p:sp>
        <p:nvSpPr>
          <p:cNvPr id="14" name="sketch line">
            <a:extLst>
              <a:ext uri="{FF2B5EF4-FFF2-40B4-BE49-F238E27FC236}">
                <a16:creationId xmlns:a16="http://schemas.microsoft.com/office/drawing/2014/main" id="{63C1A86C-B1A8-4AEC-B001-595C91716E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89020" y="5404538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BCF44D-93C5-4C4A-2946-4601FBA875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4" y="4562856"/>
            <a:ext cx="6903721" cy="1600200"/>
          </a:xfrm>
        </p:spPr>
        <p:txBody>
          <a:bodyPr anchor="ctr">
            <a:normAutofit/>
          </a:bodyPr>
          <a:lstStyle/>
          <a:p>
            <a:r>
              <a:rPr lang="en-US" sz="1400"/>
              <a:t>Variety of purposes:</a:t>
            </a:r>
          </a:p>
          <a:p>
            <a:pPr lvl="1"/>
            <a:r>
              <a:rPr lang="en-US" sz="1400"/>
              <a:t>Maintenance</a:t>
            </a:r>
          </a:p>
          <a:p>
            <a:pPr lvl="1"/>
            <a:r>
              <a:rPr lang="en-US" sz="1400"/>
              <a:t>Recon</a:t>
            </a:r>
          </a:p>
          <a:p>
            <a:pPr lvl="1"/>
            <a:r>
              <a:rPr lang="en-US" sz="1400"/>
              <a:t>Seeding mission</a:t>
            </a:r>
          </a:p>
          <a:p>
            <a:pPr lvl="2"/>
            <a:r>
              <a:rPr lang="en-US" sz="1400"/>
              <a:t>Hail</a:t>
            </a:r>
          </a:p>
          <a:p>
            <a:pPr lvl="2"/>
            <a:r>
              <a:rPr lang="en-US" sz="1400"/>
              <a:t>Rain enhancement</a:t>
            </a:r>
          </a:p>
        </p:txBody>
      </p:sp>
    </p:spTree>
    <p:extLst>
      <p:ext uri="{BB962C8B-B14F-4D97-AF65-F5344CB8AC3E}">
        <p14:creationId xmlns:p14="http://schemas.microsoft.com/office/powerpoint/2010/main" val="28638708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8908DB7-C3A6-4FCB-9820-CEE02B398C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63F5DA-1A3D-56A0-D9C0-C0A443814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823"/>
            <a:ext cx="3419856" cy="5583148"/>
          </a:xfrm>
        </p:spPr>
        <p:txBody>
          <a:bodyPr anchor="ctr">
            <a:normAutofit/>
          </a:bodyPr>
          <a:lstStyle/>
          <a:p>
            <a:r>
              <a:rPr lang="en-US" sz="5400"/>
              <a:t>2024 Season:</a:t>
            </a:r>
          </a:p>
        </p:txBody>
      </p:sp>
      <p:sp>
        <p:nvSpPr>
          <p:cNvPr id="16" name="sketch line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267200" y="630936"/>
            <a:ext cx="18288" cy="5590381"/>
          </a:xfrm>
          <a:custGeom>
            <a:avLst/>
            <a:gdLst>
              <a:gd name="connsiteX0" fmla="*/ 0 w 18288"/>
              <a:gd name="connsiteY0" fmla="*/ 0 h 5590381"/>
              <a:gd name="connsiteX1" fmla="*/ 18288 w 18288"/>
              <a:gd name="connsiteY1" fmla="*/ 0 h 5590381"/>
              <a:gd name="connsiteX2" fmla="*/ 18288 w 18288"/>
              <a:gd name="connsiteY2" fmla="*/ 754701 h 5590381"/>
              <a:gd name="connsiteX3" fmla="*/ 18288 w 18288"/>
              <a:gd name="connsiteY3" fmla="*/ 1565307 h 5590381"/>
              <a:gd name="connsiteX4" fmla="*/ 18288 w 18288"/>
              <a:gd name="connsiteY4" fmla="*/ 2152297 h 5590381"/>
              <a:gd name="connsiteX5" fmla="*/ 18288 w 18288"/>
              <a:gd name="connsiteY5" fmla="*/ 2906998 h 5590381"/>
              <a:gd name="connsiteX6" fmla="*/ 18288 w 18288"/>
              <a:gd name="connsiteY6" fmla="*/ 3549892 h 5590381"/>
              <a:gd name="connsiteX7" fmla="*/ 18288 w 18288"/>
              <a:gd name="connsiteY7" fmla="*/ 4080978 h 5590381"/>
              <a:gd name="connsiteX8" fmla="*/ 18288 w 18288"/>
              <a:gd name="connsiteY8" fmla="*/ 4835680 h 5590381"/>
              <a:gd name="connsiteX9" fmla="*/ 18288 w 18288"/>
              <a:gd name="connsiteY9" fmla="*/ 5590381 h 5590381"/>
              <a:gd name="connsiteX10" fmla="*/ 0 w 18288"/>
              <a:gd name="connsiteY10" fmla="*/ 5590381 h 5590381"/>
              <a:gd name="connsiteX11" fmla="*/ 0 w 18288"/>
              <a:gd name="connsiteY11" fmla="*/ 4835680 h 5590381"/>
              <a:gd name="connsiteX12" fmla="*/ 0 w 18288"/>
              <a:gd name="connsiteY12" fmla="*/ 4304593 h 5590381"/>
              <a:gd name="connsiteX13" fmla="*/ 0 w 18288"/>
              <a:gd name="connsiteY13" fmla="*/ 3773507 h 5590381"/>
              <a:gd name="connsiteX14" fmla="*/ 0 w 18288"/>
              <a:gd name="connsiteY14" fmla="*/ 3186517 h 5590381"/>
              <a:gd name="connsiteX15" fmla="*/ 0 w 18288"/>
              <a:gd name="connsiteY15" fmla="*/ 2487720 h 5590381"/>
              <a:gd name="connsiteX16" fmla="*/ 0 w 18288"/>
              <a:gd name="connsiteY16" fmla="*/ 1956633 h 5590381"/>
              <a:gd name="connsiteX17" fmla="*/ 0 w 18288"/>
              <a:gd name="connsiteY17" fmla="*/ 1425547 h 5590381"/>
              <a:gd name="connsiteX18" fmla="*/ 0 w 18288"/>
              <a:gd name="connsiteY18" fmla="*/ 614942 h 5590381"/>
              <a:gd name="connsiteX19" fmla="*/ 0 w 18288"/>
              <a:gd name="connsiteY19" fmla="*/ 0 h 559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8288" h="5590381" fill="none" extrusionOk="0">
                <a:moveTo>
                  <a:pt x="0" y="0"/>
                </a:moveTo>
                <a:cubicBezTo>
                  <a:pt x="7726" y="-435"/>
                  <a:pt x="14198" y="437"/>
                  <a:pt x="18288" y="0"/>
                </a:cubicBezTo>
                <a:cubicBezTo>
                  <a:pt x="-5226" y="225076"/>
                  <a:pt x="46275" y="562283"/>
                  <a:pt x="18288" y="754701"/>
                </a:cubicBezTo>
                <a:cubicBezTo>
                  <a:pt x="-9699" y="947119"/>
                  <a:pt x="30081" y="1239251"/>
                  <a:pt x="18288" y="1565307"/>
                </a:cubicBezTo>
                <a:cubicBezTo>
                  <a:pt x="6495" y="1891363"/>
                  <a:pt x="7160" y="1999140"/>
                  <a:pt x="18288" y="2152297"/>
                </a:cubicBezTo>
                <a:cubicBezTo>
                  <a:pt x="29417" y="2305454"/>
                  <a:pt x="28705" y="2598333"/>
                  <a:pt x="18288" y="2906998"/>
                </a:cubicBezTo>
                <a:cubicBezTo>
                  <a:pt x="7871" y="3215663"/>
                  <a:pt x="35263" y="3327412"/>
                  <a:pt x="18288" y="3549892"/>
                </a:cubicBezTo>
                <a:cubicBezTo>
                  <a:pt x="1313" y="3772372"/>
                  <a:pt x="38561" y="3843836"/>
                  <a:pt x="18288" y="4080978"/>
                </a:cubicBezTo>
                <a:cubicBezTo>
                  <a:pt x="-1985" y="4318120"/>
                  <a:pt x="-3806" y="4511166"/>
                  <a:pt x="18288" y="4835680"/>
                </a:cubicBezTo>
                <a:cubicBezTo>
                  <a:pt x="40382" y="5160194"/>
                  <a:pt x="-13070" y="5401748"/>
                  <a:pt x="18288" y="5590381"/>
                </a:cubicBezTo>
                <a:cubicBezTo>
                  <a:pt x="12010" y="5589863"/>
                  <a:pt x="6799" y="5589982"/>
                  <a:pt x="0" y="5590381"/>
                </a:cubicBezTo>
                <a:cubicBezTo>
                  <a:pt x="-6480" y="5250523"/>
                  <a:pt x="-32148" y="5052531"/>
                  <a:pt x="0" y="4835680"/>
                </a:cubicBezTo>
                <a:cubicBezTo>
                  <a:pt x="32148" y="4618829"/>
                  <a:pt x="5352" y="4496374"/>
                  <a:pt x="0" y="4304593"/>
                </a:cubicBezTo>
                <a:cubicBezTo>
                  <a:pt x="-5352" y="4112812"/>
                  <a:pt x="9645" y="3919423"/>
                  <a:pt x="0" y="3773507"/>
                </a:cubicBezTo>
                <a:cubicBezTo>
                  <a:pt x="-9645" y="3627591"/>
                  <a:pt x="-10654" y="3330687"/>
                  <a:pt x="0" y="3186517"/>
                </a:cubicBezTo>
                <a:cubicBezTo>
                  <a:pt x="10654" y="3042347"/>
                  <a:pt x="18181" y="2635923"/>
                  <a:pt x="0" y="2487720"/>
                </a:cubicBezTo>
                <a:cubicBezTo>
                  <a:pt x="-18181" y="2339517"/>
                  <a:pt x="-7947" y="2113537"/>
                  <a:pt x="0" y="1956633"/>
                </a:cubicBezTo>
                <a:cubicBezTo>
                  <a:pt x="7947" y="1799729"/>
                  <a:pt x="-15145" y="1657735"/>
                  <a:pt x="0" y="1425547"/>
                </a:cubicBezTo>
                <a:cubicBezTo>
                  <a:pt x="15145" y="1193359"/>
                  <a:pt x="-23832" y="948054"/>
                  <a:pt x="0" y="614942"/>
                </a:cubicBezTo>
                <a:cubicBezTo>
                  <a:pt x="23832" y="281831"/>
                  <a:pt x="2816" y="129878"/>
                  <a:pt x="0" y="0"/>
                </a:cubicBezTo>
                <a:close/>
              </a:path>
              <a:path w="18288" h="5590381" stroke="0" extrusionOk="0">
                <a:moveTo>
                  <a:pt x="0" y="0"/>
                </a:moveTo>
                <a:cubicBezTo>
                  <a:pt x="5871" y="848"/>
                  <a:pt x="11713" y="-200"/>
                  <a:pt x="18288" y="0"/>
                </a:cubicBezTo>
                <a:cubicBezTo>
                  <a:pt x="41141" y="165299"/>
                  <a:pt x="3613" y="427555"/>
                  <a:pt x="18288" y="698798"/>
                </a:cubicBezTo>
                <a:cubicBezTo>
                  <a:pt x="32963" y="970041"/>
                  <a:pt x="19680" y="1226199"/>
                  <a:pt x="18288" y="1397595"/>
                </a:cubicBezTo>
                <a:cubicBezTo>
                  <a:pt x="16896" y="1568991"/>
                  <a:pt x="38798" y="1794517"/>
                  <a:pt x="18288" y="2152297"/>
                </a:cubicBezTo>
                <a:cubicBezTo>
                  <a:pt x="-2222" y="2510077"/>
                  <a:pt x="40846" y="2594424"/>
                  <a:pt x="18288" y="2739287"/>
                </a:cubicBezTo>
                <a:cubicBezTo>
                  <a:pt x="-4270" y="2884150"/>
                  <a:pt x="27117" y="3129706"/>
                  <a:pt x="18288" y="3493988"/>
                </a:cubicBezTo>
                <a:cubicBezTo>
                  <a:pt x="9459" y="3858270"/>
                  <a:pt x="54201" y="4041447"/>
                  <a:pt x="18288" y="4304593"/>
                </a:cubicBezTo>
                <a:cubicBezTo>
                  <a:pt x="-17625" y="4567740"/>
                  <a:pt x="49627" y="5149125"/>
                  <a:pt x="18288" y="5590381"/>
                </a:cubicBezTo>
                <a:cubicBezTo>
                  <a:pt x="10860" y="5590744"/>
                  <a:pt x="7568" y="5590157"/>
                  <a:pt x="0" y="5590381"/>
                </a:cubicBezTo>
                <a:cubicBezTo>
                  <a:pt x="36767" y="5266821"/>
                  <a:pt x="-16223" y="5116146"/>
                  <a:pt x="0" y="4835680"/>
                </a:cubicBezTo>
                <a:cubicBezTo>
                  <a:pt x="16223" y="4555214"/>
                  <a:pt x="-16316" y="4356490"/>
                  <a:pt x="0" y="4136882"/>
                </a:cubicBezTo>
                <a:cubicBezTo>
                  <a:pt x="16316" y="3917274"/>
                  <a:pt x="8005" y="3773465"/>
                  <a:pt x="0" y="3549892"/>
                </a:cubicBezTo>
                <a:cubicBezTo>
                  <a:pt x="-8005" y="3326319"/>
                  <a:pt x="27623" y="3052456"/>
                  <a:pt x="0" y="2851094"/>
                </a:cubicBezTo>
                <a:cubicBezTo>
                  <a:pt x="-27623" y="2649732"/>
                  <a:pt x="5614" y="2455815"/>
                  <a:pt x="0" y="2264104"/>
                </a:cubicBezTo>
                <a:cubicBezTo>
                  <a:pt x="-5614" y="2072393"/>
                  <a:pt x="22598" y="1990723"/>
                  <a:pt x="0" y="1733018"/>
                </a:cubicBezTo>
                <a:cubicBezTo>
                  <a:pt x="-22598" y="1475313"/>
                  <a:pt x="-6965" y="1369123"/>
                  <a:pt x="0" y="1090124"/>
                </a:cubicBezTo>
                <a:cubicBezTo>
                  <a:pt x="6965" y="811125"/>
                  <a:pt x="-19273" y="5070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311409761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9F30157-C58C-BBC5-61D1-9B299B3D93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96" y="630936"/>
            <a:ext cx="6718681" cy="3913632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753CF67-A216-714B-D9CF-DB6A1BAAB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6" y="4798577"/>
            <a:ext cx="6894576" cy="1428487"/>
          </a:xfrm>
        </p:spPr>
        <p:txBody>
          <a:bodyPr anchor="t">
            <a:normAutofit/>
          </a:bodyPr>
          <a:lstStyle/>
          <a:p>
            <a:r>
              <a:rPr lang="en-US" sz="2000"/>
              <a:t>The 2024 season was not very good, especially in district 1, where I was located</a:t>
            </a:r>
          </a:p>
          <a:p>
            <a:pPr lvl="1"/>
            <a:r>
              <a:rPr lang="en-US" sz="2000"/>
              <a:t>Below average precipitation for much of the season and even mild drought conditions in district 1</a:t>
            </a:r>
          </a:p>
        </p:txBody>
      </p:sp>
    </p:spTree>
    <p:extLst>
      <p:ext uri="{BB962C8B-B14F-4D97-AF65-F5344CB8AC3E}">
        <p14:creationId xmlns:p14="http://schemas.microsoft.com/office/powerpoint/2010/main" val="559710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5C2421-5C1C-02EB-7A14-537F4475E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n-US" sz="4600"/>
              <a:t>2024 Rainfall: June</a:t>
            </a: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63DA42C-BD95-81F3-BCD5-9570EA1655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r>
              <a:rPr lang="en-US" sz="2200" dirty="0"/>
              <a:t>Lower precipitation in district 1</a:t>
            </a:r>
          </a:p>
          <a:p>
            <a:r>
              <a:rPr lang="en-US" sz="2200" dirty="0"/>
              <a:t>Lower precipitation in parts of district 2, but more area with higher precipitation amounts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B5E0FBA-324F-2C7E-F257-77518B145C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96" y="1064476"/>
            <a:ext cx="6903720" cy="4729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7298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8408DD-BF6F-6995-00D1-0AF27BA21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 fontScale="90000"/>
          </a:bodyPr>
          <a:lstStyle/>
          <a:p>
            <a:r>
              <a:rPr lang="en-US" sz="5400" dirty="0"/>
              <a:t>2024 Rainfall: July</a:t>
            </a: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13ECDB1-BD33-3A9D-CD36-35FA8760F8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r>
              <a:rPr lang="en-US" sz="2200" dirty="0"/>
              <a:t>Overall low precipitation amounts across the entirety of western North Dakota, including districts 1 and 2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B1531A2-59EE-EF8A-D011-E5BA1EB123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96" y="874623"/>
            <a:ext cx="6903720" cy="5108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5135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299</Words>
  <Application>Microsoft Office PowerPoint</Application>
  <PresentationFormat>Widescreen</PresentationFormat>
  <Paragraphs>52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Office Theme</vt:lpstr>
      <vt:lpstr>Weather Mod Internship</vt:lpstr>
      <vt:lpstr>Background:</vt:lpstr>
      <vt:lpstr>Internship</vt:lpstr>
      <vt:lpstr>Opportunities:</vt:lpstr>
      <vt:lpstr>Day to Day Routine:</vt:lpstr>
      <vt:lpstr>Missions:</vt:lpstr>
      <vt:lpstr>2024 Season:</vt:lpstr>
      <vt:lpstr>2024 Rainfall: June</vt:lpstr>
      <vt:lpstr>2024 Rainfall: July</vt:lpstr>
      <vt:lpstr>2024 Rainfall: August</vt:lpstr>
      <vt:lpstr>June 27 Mission</vt:lpstr>
      <vt:lpstr>Pictures: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Karl Belzer</dc:creator>
  <cp:lastModifiedBy>Karl Belzer</cp:lastModifiedBy>
  <cp:revision>1</cp:revision>
  <dcterms:created xsi:type="dcterms:W3CDTF">2025-02-25T20:19:08Z</dcterms:created>
  <dcterms:modified xsi:type="dcterms:W3CDTF">2025-02-25T20:59:24Z</dcterms:modified>
</cp:coreProperties>
</file>