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c65d4c6b2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c65d4c6b2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c65d4c6b2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c65d4c6b2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df5aae772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8df5aae77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df5aae77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8df5aae77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8df5aae77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8df5aae77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8df5aae772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8df5aae77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c65d4c6b2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c65d4c6b2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c65d4c6b2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c65d4c6b2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c65d4c6b2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c65d4c6b2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c65d4c6b2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c65d4c6b2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9Q203eLk1h6zyBNC6Y-go9WN6qq3UdT8/view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lucas.castro@ndus.edu" TargetMode="External"/><Relationship Id="rId4" Type="http://schemas.openxmlformats.org/officeDocument/2006/relationships/hyperlink" Target="https://www.swc.nd.gov/arb/ndcmp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CcxaBQfqzKQw2eOwiKQSsY24Op92hnNl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Dakota Cloud Modification Project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Lucas Castro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2" title="PXL_20220719_03571158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Contacts: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lucas.castro@ndus.edu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IG: castro_lucas119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Websites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NDCMP: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https://www.swc.nd.gov/arb/ndcmp/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WX Mod: http://www.weathermodification.com/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850" y="1365475"/>
            <a:ext cx="2800725" cy="309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600" y="480326"/>
            <a:ext cx="2982150" cy="252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250" y="2054800"/>
            <a:ext cx="3749749" cy="226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850" y="261775"/>
            <a:ext cx="3872750" cy="20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8850" y="2508375"/>
            <a:ext cx="3872750" cy="1815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 b="0" l="873" r="942" t="0"/>
          <a:stretch/>
        </p:blipFill>
        <p:spPr>
          <a:xfrm>
            <a:off x="679200" y="1591875"/>
            <a:ext cx="3773250" cy="28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 rotWithShape="1">
          <a:blip r:embed="rId4">
            <a:alphaModFix/>
          </a:blip>
          <a:srcRect b="0" l="865" r="825" t="0"/>
          <a:stretch/>
        </p:blipFill>
        <p:spPr>
          <a:xfrm>
            <a:off x="4894430" y="1658549"/>
            <a:ext cx="3574295" cy="267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7"/>
          <p:cNvPicPr preferRelativeResize="0"/>
          <p:nvPr/>
        </p:nvPicPr>
        <p:blipFill rotWithShape="1">
          <a:blip r:embed="rId3">
            <a:alphaModFix/>
          </a:blip>
          <a:srcRect b="0" l="0" r="1700" t="3147"/>
          <a:stretch/>
        </p:blipFill>
        <p:spPr>
          <a:xfrm>
            <a:off x="870250" y="1853650"/>
            <a:ext cx="2525725" cy="16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4650" y="2862100"/>
            <a:ext cx="3286049" cy="18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7700" y="534450"/>
            <a:ext cx="2984238" cy="17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900" y="1652275"/>
            <a:ext cx="2833226" cy="21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58925"/>
            <a:ext cx="1640800" cy="13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8000" y="2426700"/>
            <a:ext cx="2776100" cy="20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175" y="679975"/>
            <a:ext cx="3569050" cy="26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325" y="2193250"/>
            <a:ext cx="3505002" cy="2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25" y="1917325"/>
            <a:ext cx="4032326" cy="30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5775" y="388699"/>
            <a:ext cx="3742474" cy="28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1" title="PXL_20220719_050123457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