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17fdd7d6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217fdd7d6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3e3a25d45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3e3a25d45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17fdd7d6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217fdd7d6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3e3a25d45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3e3a25d45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3e3a25d45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3e3a25d45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217fdd7d6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217fdd7d6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3e3a25d45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3e3a25d45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3e3a25d45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3e3a25d45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3e3a25d45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3e3a25d45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3e3a25d45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3e3a25d45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17fdd7d6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17fdd7d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3e3a25d4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3e3a25d4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3e3a25d45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3e3a25d45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3e3a25d45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3e3a25d45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3e3a25d45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3e3a25d45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17fdd7d68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217fdd7d68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3e3a25d45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3e3a25d45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ATSC 252 </a:t>
            </a:r>
            <a:r>
              <a:rPr lang="en"/>
              <a:t>Opportunity</a:t>
            </a:r>
            <a:r>
              <a:rPr lang="en"/>
              <a:t> </a:t>
            </a:r>
            <a:r>
              <a:rPr lang="en"/>
              <a:t>Recognition</a:t>
            </a:r>
            <a:r>
              <a:rPr lang="en"/>
              <a:t>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Lucas Castro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5975" y="1168531"/>
            <a:ext cx="3588025" cy="3974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950" y="423245"/>
            <a:ext cx="5194025" cy="284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045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850" y="423863"/>
            <a:ext cx="5448300" cy="4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570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153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