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embeddedFontLst>
    <p:embeddedFont>
      <p:font typeface="Average"/>
      <p:regular r:id="rId44"/>
    </p:embeddedFont>
    <p:embeddedFont>
      <p:font typeface="Oswald"/>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Average-regular.fntdata"/><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font" Target="fonts/Oswald-bold.fntdata"/><Relationship Id="rId23" Type="http://schemas.openxmlformats.org/officeDocument/2006/relationships/slide" Target="slides/slide18.xml"/><Relationship Id="rId45" Type="http://schemas.openxmlformats.org/officeDocument/2006/relationships/font" Target="fonts/Oswa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d197ce01ed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d197ce01ed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video I took of a shelf cloud. This is typically a great area to be when seeding for getting the </a:t>
            </a:r>
            <a:r>
              <a:rPr lang="en"/>
              <a:t>materials</a:t>
            </a:r>
            <a:r>
              <a:rPr lang="en"/>
              <a:t> into the system.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d197ce01ed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d197ce01ed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of the stuff we do in between storms is reset flares and refill generators….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d197ce01ed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d197ce01ed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 other aircraft that come visit our airfield…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d197ce01ed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d197ce01ed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general preventative </a:t>
            </a:r>
            <a:r>
              <a:rPr lang="en"/>
              <a:t>maintenance</a:t>
            </a:r>
            <a:r>
              <a:rPr lang="en"/>
              <a:t> on our aircraft…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d197ce01ed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d197ce01ed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…watch for storms coming our way (super important!)...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d197ce01ed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d197ce01ed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 with </a:t>
            </a:r>
            <a:r>
              <a:rPr lang="en"/>
              <a:t>airfield</a:t>
            </a:r>
            <a:r>
              <a:rPr lang="en"/>
              <a:t> </a:t>
            </a:r>
            <a:r>
              <a:rPr lang="en"/>
              <a:t>maintenance</a:t>
            </a:r>
            <a:r>
              <a:rPr lang="en"/>
              <a:t> like mowing…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d197ce01ed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d197ce01ed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 how to move and </a:t>
            </a:r>
            <a:r>
              <a:rPr lang="en"/>
              <a:t>refuel</a:t>
            </a:r>
            <a:r>
              <a:rPr lang="en"/>
              <a:t> aircraft…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d197ce01ed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d197ce01ed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 our meteorologists how to fly….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d197ce01ed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d197ce01ed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…Watch for more storms…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d197ce01ed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d197ce01ed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…watch the RADAR…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d197ce01e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d197ce01e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was our operations area for 2021. All in western ND which was a nice change of scenery to easten ND.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d197ce01ed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d197ce01ed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….Mix chemicals…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197ce01e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d197ce01e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…Pet the neighbor’s cats…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d197ce01ed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d197ce01ed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 how to drive the tractor for mowing purposes of course…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d197ce01ed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d197ce01ed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days where there’s no chances of storms you get to hang out with other </a:t>
            </a:r>
            <a:r>
              <a:rPr lang="en"/>
              <a:t>people and blow off steam. In Bowman we golfed…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d197ce01ed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d197ce01ed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…Hiked the national parks…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d197ce01e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d197ce01ed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…napped….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d197ce01ed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d197ce01ed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just overall had a fun time</a:t>
            </a:r>
            <a:r>
              <a:rPr lang="en"/>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d197ce01ed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d197ce01ed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0aee01b5e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0aee01b5e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Feel free to contact me with any questions and check the ND weather mod project site for some great information!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280210707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280210707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d197ce01e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d197ce01e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operated 3 Seneca II which are very similar to the Seminoles but a little large and a little more Brick-Shaped. All the interns get to fly the senecas and these aircraft are used for base seeding. The Cessna 340 was based in District 1 and could top seed as well as base seed, it is still undecided if it will return to project in 2022. The king air is based in district 2 and only topseeded, every intern gets a rotation in the king air as well.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280210707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280210707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280210707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280210707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280210707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280210707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280210707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280210707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video was taken on a large storm we seeded and what looked like a shelf cloud getting pulled over by some inflow.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280210707b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280210707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video I took of a shelf cloud. This is typically a great area to be when seeding for getting the materials into the system.</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280210707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280210707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280210707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280210707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280210707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280210707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280210707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280210707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d197ce01e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d197ce01e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year was a well known drought and is shown here on our flight hour averages. Despite the drought, I still flew about 60 hours over the course of last summer. You can get quite a few more hours during “wet” years.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d197ce01e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d197ce01e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our operations area. District one is covers Bowman county in the bottom west corner of ND as well as participating townships in Slope county. In district 2 we seed over Williams, Mountrail, and McKenzie county. On this map the red areas show buffer. In the buffer area we can fly if we are making passes while seeding, it’s ok to fly through this area and maybe have seeding equipment active but try to </a:t>
            </a:r>
            <a:r>
              <a:rPr lang="en"/>
              <a:t>avoid</a:t>
            </a:r>
            <a:r>
              <a:rPr lang="en"/>
              <a:t> it. If we need or want to fly outside of our districts, our seeding equipment needs to be off and checked off. As you can see here, District two is a lot larger than district one, so you’re more likely to get more air time in </a:t>
            </a:r>
            <a:r>
              <a:rPr lang="en"/>
              <a:t>district</a:t>
            </a:r>
            <a:r>
              <a:rPr lang="en"/>
              <a:t> 2.</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d197ce01ed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d197ce01e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North Dakota’s weather mod project is run by the North Dakota Atmospheric Resource Board under the department of Water Resources. The ARB hires the interns and </a:t>
            </a:r>
            <a:r>
              <a:rPr lang="en"/>
              <a:t>meteorologists</a:t>
            </a:r>
            <a:r>
              <a:rPr lang="en"/>
              <a:t> for the summer project and contracts with Weather Modification International for pilots and aircraft. WMI is based out of the Fargo Jet Center and has projects all over the world such from California to Saudi Arabia.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d197ce01ed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d197ce01ed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the devices we use to disperse the seeding the seeding material. The top row is the C340 which has two Lohse generators and two Burn-in-Place (BIPs) Flare Racks and 3 Ejectable (EJ) flare racks on the belly. The Lohse generators and BIPs are used for base seeding, the EJs are used for top seeding. The middle row is the Senecas which just have Lohse generators and BIP racks. The bottom row is for the King Air which has a dry ice hopper, two double BIP racks and 3 EJ racks, all of which are only used for top seeding.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d197ce01e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d197ce01e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a few of the many photos I have from storms. The top left was a shelf cloud that was tinted orange by the sunset. Many missions will be flown at night or late in the afternoon. The bottom right photo shows a (weak) double shelf cloud that we were turning around to make our next pass along. Big storms will have solid shelf clouds and sometimes even double shelf clouds.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d197ce01ed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d197ce01e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video was taken on a large storm we seeded and what looked like a shelf cloud getting pulled over by some inflow.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www.youtube.com/watch?v=pEztScs0Eck" TargetMode="Externa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4.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9.jpg"/><Relationship Id="rId4" Type="http://schemas.openxmlformats.org/officeDocument/2006/relationships/image" Target="../media/image25.jpg"/><Relationship Id="rId5" Type="http://schemas.openxmlformats.org/officeDocument/2006/relationships/image" Target="../media/image29.jpg"/><Relationship Id="rId6"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5.jp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1.jpg"/><Relationship Id="rId4" Type="http://schemas.openxmlformats.org/officeDocument/2006/relationships/image" Target="../media/image37.jpg"/><Relationship Id="rId5"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6.jpg"/><Relationship Id="rId4" Type="http://schemas.openxmlformats.org/officeDocument/2006/relationships/image" Target="../media/image40.jpg"/><Relationship Id="rId9" Type="http://schemas.openxmlformats.org/officeDocument/2006/relationships/image" Target="../media/image38.jpg"/><Relationship Id="rId5" Type="http://schemas.openxmlformats.org/officeDocument/2006/relationships/image" Target="../media/image32.png"/><Relationship Id="rId6" Type="http://schemas.openxmlformats.org/officeDocument/2006/relationships/image" Target="../media/image43.jpg"/><Relationship Id="rId7" Type="http://schemas.openxmlformats.org/officeDocument/2006/relationships/image" Target="../media/image33.jpg"/><Relationship Id="rId8" Type="http://schemas.openxmlformats.org/officeDocument/2006/relationships/image" Target="../media/image31.jpg"/></Relationships>
</file>

<file path=ppt/slides/_rels/slide26.xml.rels><?xml version="1.0" encoding="UTF-8" standalone="yes"?><Relationships xmlns="http://schemas.openxmlformats.org/package/2006/relationships"><Relationship Id="rId11" Type="http://schemas.openxmlformats.org/officeDocument/2006/relationships/image" Target="../media/image52.jpg"/><Relationship Id="rId10" Type="http://schemas.openxmlformats.org/officeDocument/2006/relationships/image" Target="../media/image54.jpg"/><Relationship Id="rId13" Type="http://schemas.openxmlformats.org/officeDocument/2006/relationships/image" Target="../media/image56.jpg"/><Relationship Id="rId12" Type="http://schemas.openxmlformats.org/officeDocument/2006/relationships/image" Target="../media/image51.jpg"/><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5.jpg"/><Relationship Id="rId4" Type="http://schemas.openxmlformats.org/officeDocument/2006/relationships/image" Target="../media/image42.jpg"/><Relationship Id="rId9" Type="http://schemas.openxmlformats.org/officeDocument/2006/relationships/image" Target="../media/image49.jpg"/><Relationship Id="rId15" Type="http://schemas.openxmlformats.org/officeDocument/2006/relationships/image" Target="../media/image55.jpg"/><Relationship Id="rId14" Type="http://schemas.openxmlformats.org/officeDocument/2006/relationships/image" Target="../media/image50.jpg"/><Relationship Id="rId16" Type="http://schemas.openxmlformats.org/officeDocument/2006/relationships/image" Target="../media/image60.jpg"/><Relationship Id="rId5" Type="http://schemas.openxmlformats.org/officeDocument/2006/relationships/image" Target="../media/image44.jpg"/><Relationship Id="rId6" Type="http://schemas.openxmlformats.org/officeDocument/2006/relationships/image" Target="../media/image48.jpg"/><Relationship Id="rId7" Type="http://schemas.openxmlformats.org/officeDocument/2006/relationships/image" Target="../media/image53.jpg"/><Relationship Id="rId8" Type="http://schemas.openxmlformats.org/officeDocument/2006/relationships/image" Target="../media/image4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mailto:isabelle.adams@und.edu" TargetMode="External"/><Relationship Id="rId4" Type="http://schemas.openxmlformats.org/officeDocument/2006/relationships/hyperlink" Target="https://www.swc.nd.gov/arb/ndcmp/"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58.jpg"/><Relationship Id="rId4" Type="http://schemas.openxmlformats.org/officeDocument/2006/relationships/image" Target="../media/image5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6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hyperlink" Target="http://www.youtube.com/watch?v=gokh3zJ65Uk" TargetMode="Externa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hyperlink" Target="http://www.youtube.com/watch?v=pEztScs0Eck" TargetMode="External"/><Relationship Id="rId4" Type="http://schemas.openxmlformats.org/officeDocument/2006/relationships/image" Target="../media/image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6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6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6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6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hyperlink" Target="http://www.youtube.com/watch?v=gokh3zJ65Uk" TargetMode="Externa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North Dakota Cloud Modification Project ~ 2021</a:t>
            </a:r>
            <a:endParaRPr/>
          </a:p>
        </p:txBody>
      </p:sp>
      <p:sp>
        <p:nvSpPr>
          <p:cNvPr id="60" name="Google Shape;60;p13"/>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Storms and Internship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19" name="Google Shape;119;p22" title="July 8th, 2021 shelf">
            <a:hlinkClick r:id="rId3"/>
          </p:cNvPr>
          <p:cNvPicPr preferRelativeResize="0"/>
          <p:nvPr/>
        </p:nvPicPr>
        <p:blipFill>
          <a:blip r:embed="rId4">
            <a:alphaModFix/>
          </a:blip>
          <a:stretch>
            <a:fillRect/>
          </a:stretch>
        </p:blipFill>
        <p:spPr>
          <a:xfrm>
            <a:off x="2086850" y="793950"/>
            <a:ext cx="4970300" cy="3727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25" name="Google Shape;125;p23"/>
          <p:cNvPicPr preferRelativeResize="0"/>
          <p:nvPr/>
        </p:nvPicPr>
        <p:blipFill>
          <a:blip r:embed="rId3">
            <a:alphaModFix/>
          </a:blip>
          <a:stretch>
            <a:fillRect/>
          </a:stretch>
        </p:blipFill>
        <p:spPr>
          <a:xfrm>
            <a:off x="1394177" y="188375"/>
            <a:ext cx="6355651" cy="47667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31" name="Google Shape;131;p24"/>
          <p:cNvPicPr preferRelativeResize="0"/>
          <p:nvPr/>
        </p:nvPicPr>
        <p:blipFill>
          <a:blip r:embed="rId3">
            <a:alphaModFix/>
          </a:blip>
          <a:stretch>
            <a:fillRect/>
          </a:stretch>
        </p:blipFill>
        <p:spPr>
          <a:xfrm>
            <a:off x="1646550" y="377663"/>
            <a:ext cx="5850900" cy="4388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37" name="Google Shape;137;p25"/>
          <p:cNvPicPr preferRelativeResize="0"/>
          <p:nvPr/>
        </p:nvPicPr>
        <p:blipFill>
          <a:blip r:embed="rId3">
            <a:alphaModFix/>
          </a:blip>
          <a:stretch>
            <a:fillRect/>
          </a:stretch>
        </p:blipFill>
        <p:spPr>
          <a:xfrm>
            <a:off x="1707963" y="423725"/>
            <a:ext cx="5728077" cy="4296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43" name="Google Shape;143;p26"/>
          <p:cNvPicPr preferRelativeResize="0"/>
          <p:nvPr/>
        </p:nvPicPr>
        <p:blipFill>
          <a:blip r:embed="rId3">
            <a:alphaModFix/>
          </a:blip>
          <a:stretch>
            <a:fillRect/>
          </a:stretch>
        </p:blipFill>
        <p:spPr>
          <a:xfrm>
            <a:off x="1604750" y="661263"/>
            <a:ext cx="5934511" cy="38209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49" name="Google Shape;149;p27"/>
          <p:cNvPicPr preferRelativeResize="0"/>
          <p:nvPr/>
        </p:nvPicPr>
        <p:blipFill>
          <a:blip r:embed="rId3">
            <a:alphaModFix/>
          </a:blip>
          <a:stretch>
            <a:fillRect/>
          </a:stretch>
        </p:blipFill>
        <p:spPr>
          <a:xfrm>
            <a:off x="1642713" y="374788"/>
            <a:ext cx="5858575" cy="43939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55" name="Google Shape;155;p28"/>
          <p:cNvPicPr preferRelativeResize="0"/>
          <p:nvPr/>
        </p:nvPicPr>
        <p:blipFill>
          <a:blip r:embed="rId3">
            <a:alphaModFix/>
          </a:blip>
          <a:stretch>
            <a:fillRect/>
          </a:stretch>
        </p:blipFill>
        <p:spPr>
          <a:xfrm>
            <a:off x="1634075" y="368300"/>
            <a:ext cx="5875850" cy="44068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61" name="Google Shape;161;p29"/>
          <p:cNvPicPr preferRelativeResize="0"/>
          <p:nvPr/>
        </p:nvPicPr>
        <p:blipFill>
          <a:blip r:embed="rId3">
            <a:alphaModFix/>
          </a:blip>
          <a:stretch>
            <a:fillRect/>
          </a:stretch>
        </p:blipFill>
        <p:spPr>
          <a:xfrm>
            <a:off x="1541288" y="298713"/>
            <a:ext cx="6061425" cy="45460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67" name="Google Shape;167;p30"/>
          <p:cNvPicPr preferRelativeResize="0"/>
          <p:nvPr/>
        </p:nvPicPr>
        <p:blipFill>
          <a:blip r:embed="rId3">
            <a:alphaModFix/>
          </a:blip>
          <a:stretch>
            <a:fillRect/>
          </a:stretch>
        </p:blipFill>
        <p:spPr>
          <a:xfrm>
            <a:off x="1710338" y="425500"/>
            <a:ext cx="5723325" cy="42925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73" name="Google Shape;173;p31"/>
          <p:cNvPicPr preferRelativeResize="0"/>
          <p:nvPr/>
        </p:nvPicPr>
        <p:blipFill>
          <a:blip r:embed="rId3">
            <a:alphaModFix/>
          </a:blip>
          <a:stretch>
            <a:fillRect/>
          </a:stretch>
        </p:blipFill>
        <p:spPr>
          <a:xfrm>
            <a:off x="1607963" y="348725"/>
            <a:ext cx="5928074" cy="44460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66" name="Google Shape;66;p14"/>
          <p:cNvPicPr preferRelativeResize="0"/>
          <p:nvPr/>
        </p:nvPicPr>
        <p:blipFill>
          <a:blip r:embed="rId3">
            <a:alphaModFix/>
          </a:blip>
          <a:stretch>
            <a:fillRect/>
          </a:stretch>
        </p:blipFill>
        <p:spPr>
          <a:xfrm>
            <a:off x="2183888" y="625075"/>
            <a:ext cx="4776219" cy="3820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79" name="Google Shape;179;p32"/>
          <p:cNvPicPr preferRelativeResize="0"/>
          <p:nvPr/>
        </p:nvPicPr>
        <p:blipFill>
          <a:blip r:embed="rId3">
            <a:alphaModFix/>
          </a:blip>
          <a:stretch>
            <a:fillRect/>
          </a:stretch>
        </p:blipFill>
        <p:spPr>
          <a:xfrm>
            <a:off x="4412575" y="1550175"/>
            <a:ext cx="4661473" cy="3496101"/>
          </a:xfrm>
          <a:prstGeom prst="rect">
            <a:avLst/>
          </a:prstGeom>
          <a:noFill/>
          <a:ln>
            <a:noFill/>
          </a:ln>
        </p:spPr>
      </p:pic>
      <p:pic>
        <p:nvPicPr>
          <p:cNvPr id="180" name="Google Shape;180;p32"/>
          <p:cNvPicPr preferRelativeResize="0"/>
          <p:nvPr/>
        </p:nvPicPr>
        <p:blipFill>
          <a:blip r:embed="rId4">
            <a:alphaModFix/>
          </a:blip>
          <a:stretch>
            <a:fillRect/>
          </a:stretch>
        </p:blipFill>
        <p:spPr>
          <a:xfrm>
            <a:off x="221500" y="126075"/>
            <a:ext cx="4599572" cy="34496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86" name="Google Shape;186;p33"/>
          <p:cNvPicPr preferRelativeResize="0"/>
          <p:nvPr/>
        </p:nvPicPr>
        <p:blipFill>
          <a:blip r:embed="rId3">
            <a:alphaModFix/>
          </a:blip>
          <a:stretch>
            <a:fillRect/>
          </a:stretch>
        </p:blipFill>
        <p:spPr>
          <a:xfrm>
            <a:off x="1074775" y="197600"/>
            <a:ext cx="5088102" cy="3368874"/>
          </a:xfrm>
          <a:prstGeom prst="rect">
            <a:avLst/>
          </a:prstGeom>
          <a:noFill/>
          <a:ln>
            <a:noFill/>
          </a:ln>
        </p:spPr>
      </p:pic>
      <p:pic>
        <p:nvPicPr>
          <p:cNvPr id="187" name="Google Shape;187;p33"/>
          <p:cNvPicPr preferRelativeResize="0"/>
          <p:nvPr/>
        </p:nvPicPr>
        <p:blipFill rotWithShape="1">
          <a:blip r:embed="rId4">
            <a:alphaModFix/>
          </a:blip>
          <a:srcRect b="12891" l="0" r="10562" t="0"/>
          <a:stretch/>
        </p:blipFill>
        <p:spPr>
          <a:xfrm>
            <a:off x="4655250" y="1781050"/>
            <a:ext cx="4403425" cy="3216599"/>
          </a:xfrm>
          <a:prstGeom prst="rect">
            <a:avLst/>
          </a:prstGeom>
          <a:noFill/>
          <a:ln>
            <a:noFill/>
          </a:ln>
        </p:spPr>
      </p:pic>
      <p:pic>
        <p:nvPicPr>
          <p:cNvPr id="188" name="Google Shape;188;p33"/>
          <p:cNvPicPr preferRelativeResize="0"/>
          <p:nvPr/>
        </p:nvPicPr>
        <p:blipFill>
          <a:blip r:embed="rId5">
            <a:alphaModFix/>
          </a:blip>
          <a:stretch>
            <a:fillRect/>
          </a:stretch>
        </p:blipFill>
        <p:spPr>
          <a:xfrm>
            <a:off x="177678" y="1673576"/>
            <a:ext cx="2663649" cy="3216600"/>
          </a:xfrm>
          <a:prstGeom prst="rect">
            <a:avLst/>
          </a:prstGeom>
          <a:noFill/>
          <a:ln>
            <a:noFill/>
          </a:ln>
        </p:spPr>
      </p:pic>
      <p:pic>
        <p:nvPicPr>
          <p:cNvPr id="189" name="Google Shape;189;p33"/>
          <p:cNvPicPr preferRelativeResize="0"/>
          <p:nvPr/>
        </p:nvPicPr>
        <p:blipFill>
          <a:blip r:embed="rId6">
            <a:alphaModFix/>
          </a:blip>
          <a:stretch>
            <a:fillRect/>
          </a:stretch>
        </p:blipFill>
        <p:spPr>
          <a:xfrm>
            <a:off x="5546625" y="358800"/>
            <a:ext cx="3285673" cy="24642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95" name="Google Shape;195;p34"/>
          <p:cNvPicPr preferRelativeResize="0"/>
          <p:nvPr/>
        </p:nvPicPr>
        <p:blipFill>
          <a:blip r:embed="rId3">
            <a:alphaModFix/>
          </a:blip>
          <a:stretch>
            <a:fillRect/>
          </a:stretch>
        </p:blipFill>
        <p:spPr>
          <a:xfrm>
            <a:off x="152400" y="1312750"/>
            <a:ext cx="4904474" cy="3678351"/>
          </a:xfrm>
          <a:prstGeom prst="rect">
            <a:avLst/>
          </a:prstGeom>
          <a:noFill/>
          <a:ln>
            <a:noFill/>
          </a:ln>
        </p:spPr>
      </p:pic>
      <p:pic>
        <p:nvPicPr>
          <p:cNvPr id="196" name="Google Shape;196;p34"/>
          <p:cNvPicPr preferRelativeResize="0"/>
          <p:nvPr/>
        </p:nvPicPr>
        <p:blipFill>
          <a:blip r:embed="rId4">
            <a:alphaModFix/>
          </a:blip>
          <a:stretch>
            <a:fillRect/>
          </a:stretch>
        </p:blipFill>
        <p:spPr>
          <a:xfrm>
            <a:off x="4445449" y="241225"/>
            <a:ext cx="4386852" cy="32901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02" name="Google Shape;202;p35"/>
          <p:cNvPicPr preferRelativeResize="0"/>
          <p:nvPr/>
        </p:nvPicPr>
        <p:blipFill>
          <a:blip r:embed="rId3">
            <a:alphaModFix/>
          </a:blip>
          <a:stretch>
            <a:fillRect/>
          </a:stretch>
        </p:blipFill>
        <p:spPr>
          <a:xfrm>
            <a:off x="1686538" y="661263"/>
            <a:ext cx="5770916" cy="38209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08" name="Google Shape;208;p36"/>
          <p:cNvPicPr preferRelativeResize="0"/>
          <p:nvPr/>
        </p:nvPicPr>
        <p:blipFill>
          <a:blip r:embed="rId3">
            <a:alphaModFix/>
          </a:blip>
          <a:stretch>
            <a:fillRect/>
          </a:stretch>
        </p:blipFill>
        <p:spPr>
          <a:xfrm>
            <a:off x="160075" y="164450"/>
            <a:ext cx="3762801" cy="2822100"/>
          </a:xfrm>
          <a:prstGeom prst="rect">
            <a:avLst/>
          </a:prstGeom>
          <a:noFill/>
          <a:ln>
            <a:noFill/>
          </a:ln>
        </p:spPr>
      </p:pic>
      <p:pic>
        <p:nvPicPr>
          <p:cNvPr id="209" name="Google Shape;209;p36"/>
          <p:cNvPicPr preferRelativeResize="0"/>
          <p:nvPr/>
        </p:nvPicPr>
        <p:blipFill>
          <a:blip r:embed="rId4">
            <a:alphaModFix/>
          </a:blip>
          <a:stretch>
            <a:fillRect/>
          </a:stretch>
        </p:blipFill>
        <p:spPr>
          <a:xfrm>
            <a:off x="3876825" y="978800"/>
            <a:ext cx="4991452" cy="3304874"/>
          </a:xfrm>
          <a:prstGeom prst="rect">
            <a:avLst/>
          </a:prstGeom>
          <a:noFill/>
          <a:ln>
            <a:noFill/>
          </a:ln>
        </p:spPr>
      </p:pic>
      <p:pic>
        <p:nvPicPr>
          <p:cNvPr id="210" name="Google Shape;210;p36"/>
          <p:cNvPicPr preferRelativeResize="0"/>
          <p:nvPr/>
        </p:nvPicPr>
        <p:blipFill>
          <a:blip r:embed="rId5">
            <a:alphaModFix/>
          </a:blip>
          <a:stretch>
            <a:fillRect/>
          </a:stretch>
        </p:blipFill>
        <p:spPr>
          <a:xfrm>
            <a:off x="328975" y="2571750"/>
            <a:ext cx="3593902" cy="23795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16" name="Google Shape;216;p37"/>
          <p:cNvPicPr preferRelativeResize="0"/>
          <p:nvPr/>
        </p:nvPicPr>
        <p:blipFill>
          <a:blip r:embed="rId3">
            <a:alphaModFix/>
          </a:blip>
          <a:stretch>
            <a:fillRect/>
          </a:stretch>
        </p:blipFill>
        <p:spPr>
          <a:xfrm>
            <a:off x="1833305" y="0"/>
            <a:ext cx="1910487" cy="3820974"/>
          </a:xfrm>
          <a:prstGeom prst="rect">
            <a:avLst/>
          </a:prstGeom>
          <a:noFill/>
          <a:ln>
            <a:noFill/>
          </a:ln>
        </p:spPr>
      </p:pic>
      <p:pic>
        <p:nvPicPr>
          <p:cNvPr id="217" name="Google Shape;217;p37"/>
          <p:cNvPicPr preferRelativeResize="0"/>
          <p:nvPr/>
        </p:nvPicPr>
        <p:blipFill>
          <a:blip r:embed="rId4">
            <a:alphaModFix/>
          </a:blip>
          <a:stretch>
            <a:fillRect/>
          </a:stretch>
        </p:blipFill>
        <p:spPr>
          <a:xfrm>
            <a:off x="-1021025" y="2405975"/>
            <a:ext cx="5145226" cy="3858924"/>
          </a:xfrm>
          <a:prstGeom prst="rect">
            <a:avLst/>
          </a:prstGeom>
          <a:noFill/>
          <a:ln>
            <a:noFill/>
          </a:ln>
        </p:spPr>
      </p:pic>
      <p:pic>
        <p:nvPicPr>
          <p:cNvPr id="218" name="Google Shape;218;p37"/>
          <p:cNvPicPr preferRelativeResize="0"/>
          <p:nvPr/>
        </p:nvPicPr>
        <p:blipFill>
          <a:blip r:embed="rId5">
            <a:alphaModFix/>
          </a:blip>
          <a:stretch>
            <a:fillRect/>
          </a:stretch>
        </p:blipFill>
        <p:spPr>
          <a:xfrm>
            <a:off x="3584676" y="2277825"/>
            <a:ext cx="5514649" cy="3602651"/>
          </a:xfrm>
          <a:prstGeom prst="rect">
            <a:avLst/>
          </a:prstGeom>
          <a:noFill/>
          <a:ln>
            <a:noFill/>
          </a:ln>
        </p:spPr>
      </p:pic>
      <p:pic>
        <p:nvPicPr>
          <p:cNvPr id="219" name="Google Shape;219;p37"/>
          <p:cNvPicPr preferRelativeResize="0"/>
          <p:nvPr/>
        </p:nvPicPr>
        <p:blipFill>
          <a:blip r:embed="rId6">
            <a:alphaModFix/>
          </a:blip>
          <a:stretch>
            <a:fillRect/>
          </a:stretch>
        </p:blipFill>
        <p:spPr>
          <a:xfrm>
            <a:off x="5641375" y="-1"/>
            <a:ext cx="3625001" cy="2718751"/>
          </a:xfrm>
          <a:prstGeom prst="rect">
            <a:avLst/>
          </a:prstGeom>
          <a:noFill/>
          <a:ln>
            <a:noFill/>
          </a:ln>
        </p:spPr>
      </p:pic>
      <p:pic>
        <p:nvPicPr>
          <p:cNvPr id="220" name="Google Shape;220;p37"/>
          <p:cNvPicPr preferRelativeResize="0"/>
          <p:nvPr/>
        </p:nvPicPr>
        <p:blipFill>
          <a:blip r:embed="rId7">
            <a:alphaModFix/>
          </a:blip>
          <a:stretch>
            <a:fillRect/>
          </a:stretch>
        </p:blipFill>
        <p:spPr>
          <a:xfrm>
            <a:off x="6008100" y="2718750"/>
            <a:ext cx="3183325" cy="2387501"/>
          </a:xfrm>
          <a:prstGeom prst="rect">
            <a:avLst/>
          </a:prstGeom>
          <a:noFill/>
          <a:ln>
            <a:noFill/>
          </a:ln>
        </p:spPr>
      </p:pic>
      <p:pic>
        <p:nvPicPr>
          <p:cNvPr id="221" name="Google Shape;221;p37"/>
          <p:cNvPicPr preferRelativeResize="0"/>
          <p:nvPr/>
        </p:nvPicPr>
        <p:blipFill>
          <a:blip r:embed="rId8">
            <a:alphaModFix/>
          </a:blip>
          <a:stretch>
            <a:fillRect/>
          </a:stretch>
        </p:blipFill>
        <p:spPr>
          <a:xfrm>
            <a:off x="-6" y="0"/>
            <a:ext cx="1833300" cy="2444375"/>
          </a:xfrm>
          <a:prstGeom prst="rect">
            <a:avLst/>
          </a:prstGeom>
          <a:noFill/>
          <a:ln>
            <a:noFill/>
          </a:ln>
        </p:spPr>
      </p:pic>
      <p:pic>
        <p:nvPicPr>
          <p:cNvPr id="222" name="Google Shape;222;p37"/>
          <p:cNvPicPr preferRelativeResize="0"/>
          <p:nvPr/>
        </p:nvPicPr>
        <p:blipFill rotWithShape="1">
          <a:blip r:embed="rId9">
            <a:alphaModFix/>
          </a:blip>
          <a:srcRect b="12731" l="0" r="0" t="12243"/>
          <a:stretch/>
        </p:blipFill>
        <p:spPr>
          <a:xfrm>
            <a:off x="3700438" y="0"/>
            <a:ext cx="2373351" cy="38589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28" name="Google Shape;228;p38"/>
          <p:cNvPicPr preferRelativeResize="0"/>
          <p:nvPr/>
        </p:nvPicPr>
        <p:blipFill>
          <a:blip r:embed="rId3">
            <a:alphaModFix/>
          </a:blip>
          <a:stretch>
            <a:fillRect/>
          </a:stretch>
        </p:blipFill>
        <p:spPr>
          <a:xfrm>
            <a:off x="-783025" y="1520050"/>
            <a:ext cx="3651599" cy="2738703"/>
          </a:xfrm>
          <a:prstGeom prst="rect">
            <a:avLst/>
          </a:prstGeom>
          <a:noFill/>
          <a:ln>
            <a:noFill/>
          </a:ln>
        </p:spPr>
      </p:pic>
      <p:pic>
        <p:nvPicPr>
          <p:cNvPr id="229" name="Google Shape;229;p38"/>
          <p:cNvPicPr preferRelativeResize="0"/>
          <p:nvPr/>
        </p:nvPicPr>
        <p:blipFill>
          <a:blip r:embed="rId4">
            <a:alphaModFix/>
          </a:blip>
          <a:stretch>
            <a:fillRect/>
          </a:stretch>
        </p:blipFill>
        <p:spPr>
          <a:xfrm>
            <a:off x="5733527" y="2077513"/>
            <a:ext cx="2057175" cy="1362068"/>
          </a:xfrm>
          <a:prstGeom prst="rect">
            <a:avLst/>
          </a:prstGeom>
          <a:noFill/>
          <a:ln>
            <a:noFill/>
          </a:ln>
        </p:spPr>
      </p:pic>
      <p:pic>
        <p:nvPicPr>
          <p:cNvPr id="230" name="Google Shape;230;p38"/>
          <p:cNvPicPr preferRelativeResize="0"/>
          <p:nvPr/>
        </p:nvPicPr>
        <p:blipFill>
          <a:blip r:embed="rId5">
            <a:alphaModFix/>
          </a:blip>
          <a:stretch>
            <a:fillRect/>
          </a:stretch>
        </p:blipFill>
        <p:spPr>
          <a:xfrm>
            <a:off x="1850375" y="225"/>
            <a:ext cx="2832748" cy="2124561"/>
          </a:xfrm>
          <a:prstGeom prst="rect">
            <a:avLst/>
          </a:prstGeom>
          <a:noFill/>
          <a:ln>
            <a:noFill/>
          </a:ln>
        </p:spPr>
      </p:pic>
      <p:pic>
        <p:nvPicPr>
          <p:cNvPr id="231" name="Google Shape;231;p38"/>
          <p:cNvPicPr preferRelativeResize="0"/>
          <p:nvPr/>
        </p:nvPicPr>
        <p:blipFill>
          <a:blip r:embed="rId6">
            <a:alphaModFix/>
          </a:blip>
          <a:stretch>
            <a:fillRect/>
          </a:stretch>
        </p:blipFill>
        <p:spPr>
          <a:xfrm>
            <a:off x="4683126" y="-25"/>
            <a:ext cx="3209149" cy="2124798"/>
          </a:xfrm>
          <a:prstGeom prst="rect">
            <a:avLst/>
          </a:prstGeom>
          <a:noFill/>
          <a:ln>
            <a:noFill/>
          </a:ln>
        </p:spPr>
      </p:pic>
      <p:pic>
        <p:nvPicPr>
          <p:cNvPr id="232" name="Google Shape;232;p38"/>
          <p:cNvPicPr preferRelativeResize="0"/>
          <p:nvPr/>
        </p:nvPicPr>
        <p:blipFill rotWithShape="1">
          <a:blip r:embed="rId7">
            <a:alphaModFix/>
          </a:blip>
          <a:srcRect b="0" l="-7093" r="12261" t="0"/>
          <a:stretch/>
        </p:blipFill>
        <p:spPr>
          <a:xfrm>
            <a:off x="6636600" y="-37"/>
            <a:ext cx="2975677" cy="2077524"/>
          </a:xfrm>
          <a:prstGeom prst="rect">
            <a:avLst/>
          </a:prstGeom>
          <a:noFill/>
          <a:ln>
            <a:noFill/>
          </a:ln>
        </p:spPr>
      </p:pic>
      <p:pic>
        <p:nvPicPr>
          <p:cNvPr id="233" name="Google Shape;233;p38"/>
          <p:cNvPicPr preferRelativeResize="0"/>
          <p:nvPr/>
        </p:nvPicPr>
        <p:blipFill>
          <a:blip r:embed="rId8">
            <a:alphaModFix/>
          </a:blip>
          <a:stretch>
            <a:fillRect/>
          </a:stretch>
        </p:blipFill>
        <p:spPr>
          <a:xfrm>
            <a:off x="5399425" y="3492970"/>
            <a:ext cx="2492851" cy="1650533"/>
          </a:xfrm>
          <a:prstGeom prst="rect">
            <a:avLst/>
          </a:prstGeom>
          <a:noFill/>
          <a:ln>
            <a:noFill/>
          </a:ln>
        </p:spPr>
      </p:pic>
      <p:pic>
        <p:nvPicPr>
          <p:cNvPr id="234" name="Google Shape;234;p38"/>
          <p:cNvPicPr preferRelativeResize="0"/>
          <p:nvPr/>
        </p:nvPicPr>
        <p:blipFill>
          <a:blip r:embed="rId9">
            <a:alphaModFix/>
          </a:blip>
          <a:stretch>
            <a:fillRect/>
          </a:stretch>
        </p:blipFill>
        <p:spPr>
          <a:xfrm>
            <a:off x="3388075" y="3492964"/>
            <a:ext cx="2492851" cy="1650537"/>
          </a:xfrm>
          <a:prstGeom prst="rect">
            <a:avLst/>
          </a:prstGeom>
          <a:noFill/>
          <a:ln>
            <a:noFill/>
          </a:ln>
        </p:spPr>
      </p:pic>
      <p:pic>
        <p:nvPicPr>
          <p:cNvPr id="235" name="Google Shape;235;p38"/>
          <p:cNvPicPr preferRelativeResize="0"/>
          <p:nvPr/>
        </p:nvPicPr>
        <p:blipFill rotWithShape="1">
          <a:blip r:embed="rId10">
            <a:alphaModFix/>
          </a:blip>
          <a:srcRect b="37771" l="27404" r="32109" t="28180"/>
          <a:stretch/>
        </p:blipFill>
        <p:spPr>
          <a:xfrm>
            <a:off x="3756675" y="2160100"/>
            <a:ext cx="2057175" cy="1297551"/>
          </a:xfrm>
          <a:prstGeom prst="rect">
            <a:avLst/>
          </a:prstGeom>
          <a:noFill/>
          <a:ln>
            <a:noFill/>
          </a:ln>
        </p:spPr>
      </p:pic>
      <p:pic>
        <p:nvPicPr>
          <p:cNvPr id="236" name="Google Shape;236;p38"/>
          <p:cNvPicPr preferRelativeResize="0"/>
          <p:nvPr/>
        </p:nvPicPr>
        <p:blipFill>
          <a:blip r:embed="rId11">
            <a:alphaModFix/>
          </a:blip>
          <a:stretch>
            <a:fillRect/>
          </a:stretch>
        </p:blipFill>
        <p:spPr>
          <a:xfrm>
            <a:off x="0" y="3697675"/>
            <a:ext cx="1927752" cy="1445814"/>
          </a:xfrm>
          <a:prstGeom prst="rect">
            <a:avLst/>
          </a:prstGeom>
          <a:noFill/>
          <a:ln>
            <a:noFill/>
          </a:ln>
        </p:spPr>
      </p:pic>
      <p:pic>
        <p:nvPicPr>
          <p:cNvPr id="237" name="Google Shape;237;p38"/>
          <p:cNvPicPr preferRelativeResize="0"/>
          <p:nvPr/>
        </p:nvPicPr>
        <p:blipFill>
          <a:blip r:embed="rId12">
            <a:alphaModFix/>
          </a:blip>
          <a:stretch>
            <a:fillRect/>
          </a:stretch>
        </p:blipFill>
        <p:spPr>
          <a:xfrm>
            <a:off x="7216252" y="3697675"/>
            <a:ext cx="1927752" cy="1445825"/>
          </a:xfrm>
          <a:prstGeom prst="rect">
            <a:avLst/>
          </a:prstGeom>
          <a:noFill/>
          <a:ln>
            <a:noFill/>
          </a:ln>
        </p:spPr>
      </p:pic>
      <p:pic>
        <p:nvPicPr>
          <p:cNvPr id="238" name="Google Shape;238;p38"/>
          <p:cNvPicPr preferRelativeResize="0"/>
          <p:nvPr/>
        </p:nvPicPr>
        <p:blipFill>
          <a:blip r:embed="rId13">
            <a:alphaModFix/>
          </a:blip>
          <a:stretch>
            <a:fillRect/>
          </a:stretch>
        </p:blipFill>
        <p:spPr>
          <a:xfrm>
            <a:off x="7456593" y="1566100"/>
            <a:ext cx="1783799" cy="2378399"/>
          </a:xfrm>
          <a:prstGeom prst="rect">
            <a:avLst/>
          </a:prstGeom>
          <a:noFill/>
          <a:ln>
            <a:noFill/>
          </a:ln>
        </p:spPr>
      </p:pic>
      <p:pic>
        <p:nvPicPr>
          <p:cNvPr id="239" name="Google Shape;239;p38"/>
          <p:cNvPicPr preferRelativeResize="0"/>
          <p:nvPr/>
        </p:nvPicPr>
        <p:blipFill>
          <a:blip r:embed="rId14">
            <a:alphaModFix/>
          </a:blip>
          <a:stretch>
            <a:fillRect/>
          </a:stretch>
        </p:blipFill>
        <p:spPr>
          <a:xfrm>
            <a:off x="1510750" y="3492974"/>
            <a:ext cx="2492851" cy="1650527"/>
          </a:xfrm>
          <a:prstGeom prst="rect">
            <a:avLst/>
          </a:prstGeom>
          <a:noFill/>
          <a:ln>
            <a:noFill/>
          </a:ln>
        </p:spPr>
      </p:pic>
      <p:pic>
        <p:nvPicPr>
          <p:cNvPr id="240" name="Google Shape;240;p38"/>
          <p:cNvPicPr preferRelativeResize="0"/>
          <p:nvPr/>
        </p:nvPicPr>
        <p:blipFill>
          <a:blip r:embed="rId15">
            <a:alphaModFix/>
          </a:blip>
          <a:stretch>
            <a:fillRect/>
          </a:stretch>
        </p:blipFill>
        <p:spPr>
          <a:xfrm>
            <a:off x="-30724" y="-4"/>
            <a:ext cx="2323000" cy="1742250"/>
          </a:xfrm>
          <a:prstGeom prst="rect">
            <a:avLst/>
          </a:prstGeom>
          <a:noFill/>
          <a:ln>
            <a:noFill/>
          </a:ln>
        </p:spPr>
      </p:pic>
      <p:pic>
        <p:nvPicPr>
          <p:cNvPr id="241" name="Google Shape;241;p38"/>
          <p:cNvPicPr preferRelativeResize="0"/>
          <p:nvPr/>
        </p:nvPicPr>
        <p:blipFill>
          <a:blip r:embed="rId16">
            <a:alphaModFix/>
          </a:blip>
          <a:stretch>
            <a:fillRect/>
          </a:stretch>
        </p:blipFill>
        <p:spPr>
          <a:xfrm>
            <a:off x="1608732" y="1894688"/>
            <a:ext cx="2492851" cy="16505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47" name="Google Shape;247;p39"/>
          <p:cNvPicPr preferRelativeResize="0"/>
          <p:nvPr/>
        </p:nvPicPr>
        <p:blipFill>
          <a:blip r:embed="rId3">
            <a:alphaModFix/>
          </a:blip>
          <a:stretch>
            <a:fillRect/>
          </a:stretch>
        </p:blipFill>
        <p:spPr>
          <a:xfrm>
            <a:off x="1040075" y="-77200"/>
            <a:ext cx="7063849" cy="52978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Reach me at:</a:t>
            </a:r>
            <a:endParaRPr/>
          </a:p>
        </p:txBody>
      </p:sp>
      <p:sp>
        <p:nvSpPr>
          <p:cNvPr id="253" name="Google Shape;253;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Email: </a:t>
            </a:r>
            <a:endParaRPr/>
          </a:p>
          <a:p>
            <a:pPr indent="0" lvl="0" marL="0" rtl="0" algn="l">
              <a:spcBef>
                <a:spcPts val="1200"/>
              </a:spcBef>
              <a:spcAft>
                <a:spcPts val="0"/>
              </a:spcAft>
              <a:buNone/>
            </a:pPr>
            <a:r>
              <a:rPr lang="en" u="sng">
                <a:solidFill>
                  <a:schemeClr val="hlink"/>
                </a:solidFill>
                <a:hlinkClick r:id="rId3"/>
              </a:rPr>
              <a:t>isabelle.adams@und.edu</a:t>
            </a:r>
            <a:endParaRPr/>
          </a:p>
          <a:p>
            <a:pPr indent="0" lvl="0" marL="0" rtl="0" algn="l">
              <a:spcBef>
                <a:spcPts val="1200"/>
              </a:spcBef>
              <a:spcAft>
                <a:spcPts val="0"/>
              </a:spcAft>
              <a:buNone/>
            </a:pPr>
            <a:r>
              <a:rPr lang="en"/>
              <a:t>Insta: </a:t>
            </a:r>
            <a:endParaRPr/>
          </a:p>
          <a:p>
            <a:pPr indent="0" lvl="0" marL="0" rtl="0" algn="l">
              <a:spcBef>
                <a:spcPts val="1200"/>
              </a:spcBef>
              <a:spcAft>
                <a:spcPts val="0"/>
              </a:spcAft>
              <a:buNone/>
            </a:pPr>
            <a:r>
              <a:rPr lang="en"/>
              <a:t>@izack085 or @izzycantpark</a:t>
            </a:r>
            <a:endParaRPr/>
          </a:p>
          <a:p>
            <a:pPr indent="0" lvl="0" marL="0" rtl="0" algn="l">
              <a:spcBef>
                <a:spcPts val="1200"/>
              </a:spcBef>
              <a:spcAft>
                <a:spcPts val="0"/>
              </a:spcAft>
              <a:buNone/>
            </a:pPr>
            <a:r>
              <a:rPr lang="en"/>
              <a:t>ND Wx Mod Website:</a:t>
            </a:r>
            <a:endParaRPr/>
          </a:p>
          <a:p>
            <a:pPr indent="0" lvl="0" marL="0" rtl="0" algn="l">
              <a:spcBef>
                <a:spcPts val="1200"/>
              </a:spcBef>
              <a:spcAft>
                <a:spcPts val="1200"/>
              </a:spcAft>
              <a:buNone/>
            </a:pPr>
            <a:r>
              <a:rPr lang="en" u="sng">
                <a:solidFill>
                  <a:schemeClr val="hlink"/>
                </a:solidFill>
                <a:hlinkClick r:id="rId4"/>
              </a:rPr>
              <a:t>https://www.swc.nd.gov/arb/ndcmp/</a:t>
            </a:r>
            <a:r>
              <a:rPr lang="en"/>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1"/>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July 8th Mission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72" name="Google Shape;72;p15"/>
          <p:cNvPicPr preferRelativeResize="0"/>
          <p:nvPr/>
        </p:nvPicPr>
        <p:blipFill>
          <a:blip r:embed="rId3">
            <a:alphaModFix/>
          </a:blip>
          <a:stretch>
            <a:fillRect/>
          </a:stretch>
        </p:blipFill>
        <p:spPr>
          <a:xfrm>
            <a:off x="1871663" y="1385888"/>
            <a:ext cx="5400675" cy="2371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42"/>
          <p:cNvPicPr preferRelativeResize="0"/>
          <p:nvPr/>
        </p:nvPicPr>
        <p:blipFill>
          <a:blip r:embed="rId3">
            <a:alphaModFix/>
          </a:blip>
          <a:stretch>
            <a:fillRect/>
          </a:stretch>
        </p:blipFill>
        <p:spPr>
          <a:xfrm>
            <a:off x="1307950" y="152400"/>
            <a:ext cx="6528102" cy="48387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43"/>
          <p:cNvPicPr preferRelativeResize="0"/>
          <p:nvPr/>
        </p:nvPicPr>
        <p:blipFill>
          <a:blip r:embed="rId3">
            <a:alphaModFix/>
          </a:blip>
          <a:stretch>
            <a:fillRect/>
          </a:stretch>
        </p:blipFill>
        <p:spPr>
          <a:xfrm>
            <a:off x="152400" y="152400"/>
            <a:ext cx="6451599" cy="4838700"/>
          </a:xfrm>
          <a:prstGeom prst="rect">
            <a:avLst/>
          </a:prstGeom>
          <a:noFill/>
          <a:ln>
            <a:noFill/>
          </a:ln>
        </p:spPr>
      </p:pic>
      <p:pic>
        <p:nvPicPr>
          <p:cNvPr id="269" name="Google Shape;269;p43"/>
          <p:cNvPicPr preferRelativeResize="0"/>
          <p:nvPr/>
        </p:nvPicPr>
        <p:blipFill>
          <a:blip r:embed="rId4">
            <a:alphaModFix/>
          </a:blip>
          <a:stretch>
            <a:fillRect/>
          </a:stretch>
        </p:blipFill>
        <p:spPr>
          <a:xfrm>
            <a:off x="6756399" y="152400"/>
            <a:ext cx="2235203" cy="16764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44"/>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80" name="Google Shape;280;p45" title="July 8th, 2021 wave">
            <a:hlinkClick r:id="rId3"/>
          </p:cNvPr>
          <p:cNvPicPr preferRelativeResize="0"/>
          <p:nvPr/>
        </p:nvPicPr>
        <p:blipFill>
          <a:blip r:embed="rId4">
            <a:alphaModFix/>
          </a:blip>
          <a:stretch>
            <a:fillRect/>
          </a:stretch>
        </p:blipFill>
        <p:spPr>
          <a:xfrm>
            <a:off x="2077013" y="700513"/>
            <a:ext cx="4989974" cy="3742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86" name="Google Shape;286;p46" title="July 8th, 2021 shelf">
            <a:hlinkClick r:id="rId3"/>
          </p:cNvPr>
          <p:cNvPicPr preferRelativeResize="0"/>
          <p:nvPr/>
        </p:nvPicPr>
        <p:blipFill>
          <a:blip r:embed="rId4">
            <a:alphaModFix/>
          </a:blip>
          <a:stretch>
            <a:fillRect/>
          </a:stretch>
        </p:blipFill>
        <p:spPr>
          <a:xfrm>
            <a:off x="2086850" y="793950"/>
            <a:ext cx="4970300" cy="3727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47"/>
          <p:cNvPicPr preferRelativeResize="0"/>
          <p:nvPr/>
        </p:nvPicPr>
        <p:blipFill>
          <a:blip r:embed="rId3">
            <a:alphaModFix/>
          </a:blip>
          <a:stretch>
            <a:fillRect/>
          </a:stretch>
        </p:blipFill>
        <p:spPr>
          <a:xfrm>
            <a:off x="380100" y="152400"/>
            <a:ext cx="8383805" cy="483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8"/>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49"/>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50"/>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78" name="Google Shape;78;p16"/>
          <p:cNvPicPr preferRelativeResize="0"/>
          <p:nvPr/>
        </p:nvPicPr>
        <p:blipFill>
          <a:blip r:embed="rId3">
            <a:alphaModFix/>
          </a:blip>
          <a:stretch>
            <a:fillRect/>
          </a:stretch>
        </p:blipFill>
        <p:spPr>
          <a:xfrm>
            <a:off x="1524000" y="1133475"/>
            <a:ext cx="6096000" cy="2876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84" name="Google Shape;84;p17"/>
          <p:cNvPicPr preferRelativeResize="0"/>
          <p:nvPr/>
        </p:nvPicPr>
        <p:blipFill>
          <a:blip r:embed="rId3">
            <a:alphaModFix/>
          </a:blip>
          <a:stretch>
            <a:fillRect/>
          </a:stretch>
        </p:blipFill>
        <p:spPr>
          <a:xfrm>
            <a:off x="2615937" y="661263"/>
            <a:ext cx="3912117" cy="382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90" name="Google Shape;90;p18"/>
          <p:cNvPicPr preferRelativeResize="0"/>
          <p:nvPr/>
        </p:nvPicPr>
        <p:blipFill>
          <a:blip r:embed="rId3">
            <a:alphaModFix/>
          </a:blip>
          <a:stretch>
            <a:fillRect/>
          </a:stretch>
        </p:blipFill>
        <p:spPr>
          <a:xfrm>
            <a:off x="1495850" y="1064963"/>
            <a:ext cx="2334875" cy="1739250"/>
          </a:xfrm>
          <a:prstGeom prst="rect">
            <a:avLst/>
          </a:prstGeom>
          <a:noFill/>
          <a:ln>
            <a:noFill/>
          </a:ln>
        </p:spPr>
      </p:pic>
      <p:pic>
        <p:nvPicPr>
          <p:cNvPr id="91" name="Google Shape;91;p18"/>
          <p:cNvPicPr preferRelativeResize="0"/>
          <p:nvPr/>
        </p:nvPicPr>
        <p:blipFill>
          <a:blip r:embed="rId4">
            <a:alphaModFix/>
          </a:blip>
          <a:stretch>
            <a:fillRect/>
          </a:stretch>
        </p:blipFill>
        <p:spPr>
          <a:xfrm>
            <a:off x="5572225" y="863025"/>
            <a:ext cx="2143125" cy="2143125"/>
          </a:xfrm>
          <a:prstGeom prst="rect">
            <a:avLst/>
          </a:prstGeom>
          <a:noFill/>
          <a:ln>
            <a:noFill/>
          </a:ln>
        </p:spPr>
      </p:pic>
      <p:pic>
        <p:nvPicPr>
          <p:cNvPr id="92" name="Google Shape;92;p18"/>
          <p:cNvPicPr preferRelativeResize="0"/>
          <p:nvPr/>
        </p:nvPicPr>
        <p:blipFill rotWithShape="1">
          <a:blip r:embed="rId5">
            <a:alphaModFix/>
          </a:blip>
          <a:srcRect b="13103" l="0" r="0" t="8477"/>
          <a:stretch/>
        </p:blipFill>
        <p:spPr>
          <a:xfrm>
            <a:off x="1731125" y="3301050"/>
            <a:ext cx="5543550" cy="1105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98" name="Google Shape;98;p19"/>
          <p:cNvPicPr preferRelativeResize="0"/>
          <p:nvPr/>
        </p:nvPicPr>
        <p:blipFill rotWithShape="1">
          <a:blip r:embed="rId3">
            <a:alphaModFix/>
          </a:blip>
          <a:srcRect b="1450" l="1339" r="899" t="3753"/>
          <a:stretch/>
        </p:blipFill>
        <p:spPr>
          <a:xfrm>
            <a:off x="1462875" y="38350"/>
            <a:ext cx="6218250" cy="1770775"/>
          </a:xfrm>
          <a:prstGeom prst="rect">
            <a:avLst/>
          </a:prstGeom>
          <a:noFill/>
          <a:ln>
            <a:noFill/>
          </a:ln>
        </p:spPr>
      </p:pic>
      <p:pic>
        <p:nvPicPr>
          <p:cNvPr id="99" name="Google Shape;99;p19"/>
          <p:cNvPicPr preferRelativeResize="0"/>
          <p:nvPr/>
        </p:nvPicPr>
        <p:blipFill rotWithShape="1">
          <a:blip r:embed="rId4">
            <a:alphaModFix/>
          </a:blip>
          <a:srcRect b="4375" l="1996" r="3368" t="7418"/>
          <a:stretch/>
        </p:blipFill>
        <p:spPr>
          <a:xfrm>
            <a:off x="1462875" y="1723350"/>
            <a:ext cx="6218251" cy="1696800"/>
          </a:xfrm>
          <a:prstGeom prst="rect">
            <a:avLst/>
          </a:prstGeom>
          <a:noFill/>
          <a:ln>
            <a:noFill/>
          </a:ln>
        </p:spPr>
      </p:pic>
      <p:pic>
        <p:nvPicPr>
          <p:cNvPr id="100" name="Google Shape;100;p19"/>
          <p:cNvPicPr preferRelativeResize="0"/>
          <p:nvPr/>
        </p:nvPicPr>
        <p:blipFill rotWithShape="1">
          <a:blip r:embed="rId5">
            <a:alphaModFix/>
          </a:blip>
          <a:srcRect b="0" l="1962" r="1827" t="4205"/>
          <a:stretch/>
        </p:blipFill>
        <p:spPr>
          <a:xfrm>
            <a:off x="1462875" y="3269250"/>
            <a:ext cx="6218249" cy="177650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06" name="Google Shape;106;p20"/>
          <p:cNvPicPr preferRelativeResize="0"/>
          <p:nvPr/>
        </p:nvPicPr>
        <p:blipFill>
          <a:blip r:embed="rId3">
            <a:alphaModFix/>
          </a:blip>
          <a:stretch>
            <a:fillRect/>
          </a:stretch>
        </p:blipFill>
        <p:spPr>
          <a:xfrm>
            <a:off x="5453350" y="2280274"/>
            <a:ext cx="3378949" cy="2534223"/>
          </a:xfrm>
          <a:prstGeom prst="rect">
            <a:avLst/>
          </a:prstGeom>
          <a:noFill/>
          <a:ln>
            <a:noFill/>
          </a:ln>
        </p:spPr>
      </p:pic>
      <p:pic>
        <p:nvPicPr>
          <p:cNvPr id="107" name="Google Shape;107;p20"/>
          <p:cNvPicPr preferRelativeResize="0"/>
          <p:nvPr/>
        </p:nvPicPr>
        <p:blipFill>
          <a:blip r:embed="rId4">
            <a:alphaModFix/>
          </a:blip>
          <a:stretch>
            <a:fillRect/>
          </a:stretch>
        </p:blipFill>
        <p:spPr>
          <a:xfrm>
            <a:off x="311698" y="317975"/>
            <a:ext cx="5048924" cy="29139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13" name="Google Shape;113;p21" title="July 8th, 2021 wave">
            <a:hlinkClick r:id="rId3"/>
          </p:cNvPr>
          <p:cNvPicPr preferRelativeResize="0"/>
          <p:nvPr/>
        </p:nvPicPr>
        <p:blipFill>
          <a:blip r:embed="rId4">
            <a:alphaModFix/>
          </a:blip>
          <a:stretch>
            <a:fillRect/>
          </a:stretch>
        </p:blipFill>
        <p:spPr>
          <a:xfrm>
            <a:off x="2077013" y="700513"/>
            <a:ext cx="4989974" cy="3742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